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9144000" cy="5143500"/>
  <p:notesSz cx="9144000" cy="51435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16710" y="223172"/>
            <a:ext cx="4510579" cy="878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08585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08585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893157" y="1557132"/>
            <a:ext cx="2722879" cy="2787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933245" y="1557132"/>
            <a:ext cx="2858770" cy="2798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08585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08585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DF4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0"/>
            <a:ext cx="4966335" cy="2240915"/>
          </a:xfrm>
          <a:custGeom>
            <a:avLst/>
            <a:gdLst/>
            <a:ahLst/>
            <a:cxnLst/>
            <a:rect l="l" t="t" r="r" b="b"/>
            <a:pathLst>
              <a:path w="4966335" h="2240915">
                <a:moveTo>
                  <a:pt x="2214474" y="2240426"/>
                </a:moveTo>
                <a:lnTo>
                  <a:pt x="2165778" y="2240020"/>
                </a:lnTo>
                <a:lnTo>
                  <a:pt x="2117282" y="2238805"/>
                </a:lnTo>
                <a:lnTo>
                  <a:pt x="2068994" y="2236788"/>
                </a:lnTo>
                <a:lnTo>
                  <a:pt x="2020921" y="2233975"/>
                </a:lnTo>
                <a:lnTo>
                  <a:pt x="1973070" y="2230373"/>
                </a:lnTo>
                <a:lnTo>
                  <a:pt x="1925446" y="2225989"/>
                </a:lnTo>
                <a:lnTo>
                  <a:pt x="1878057" y="2220830"/>
                </a:lnTo>
                <a:lnTo>
                  <a:pt x="1830910" y="2214901"/>
                </a:lnTo>
                <a:lnTo>
                  <a:pt x="1784011" y="2208209"/>
                </a:lnTo>
                <a:lnTo>
                  <a:pt x="1737367" y="2200762"/>
                </a:lnTo>
                <a:lnTo>
                  <a:pt x="1690985" y="2192565"/>
                </a:lnTo>
                <a:lnTo>
                  <a:pt x="1644871" y="2183625"/>
                </a:lnTo>
                <a:lnTo>
                  <a:pt x="1599032" y="2173949"/>
                </a:lnTo>
                <a:lnTo>
                  <a:pt x="1553475" y="2163543"/>
                </a:lnTo>
                <a:lnTo>
                  <a:pt x="1508207" y="2152414"/>
                </a:lnTo>
                <a:lnTo>
                  <a:pt x="1463234" y="2140568"/>
                </a:lnTo>
                <a:lnTo>
                  <a:pt x="1418563" y="2128013"/>
                </a:lnTo>
                <a:lnTo>
                  <a:pt x="1374200" y="2114754"/>
                </a:lnTo>
                <a:lnTo>
                  <a:pt x="1330153" y="2100798"/>
                </a:lnTo>
                <a:lnTo>
                  <a:pt x="1286429" y="2086152"/>
                </a:lnTo>
                <a:lnTo>
                  <a:pt x="1243033" y="2070822"/>
                </a:lnTo>
                <a:lnTo>
                  <a:pt x="1199972" y="2054815"/>
                </a:lnTo>
                <a:lnTo>
                  <a:pt x="1157254" y="2038138"/>
                </a:lnTo>
                <a:lnTo>
                  <a:pt x="1114885" y="2020797"/>
                </a:lnTo>
                <a:lnTo>
                  <a:pt x="1072872" y="2002798"/>
                </a:lnTo>
                <a:lnTo>
                  <a:pt x="1031221" y="1984149"/>
                </a:lnTo>
                <a:lnTo>
                  <a:pt x="989940" y="1964855"/>
                </a:lnTo>
                <a:lnTo>
                  <a:pt x="949034" y="1944924"/>
                </a:lnTo>
                <a:lnTo>
                  <a:pt x="908511" y="1924361"/>
                </a:lnTo>
                <a:lnTo>
                  <a:pt x="868377" y="1903174"/>
                </a:lnTo>
                <a:lnTo>
                  <a:pt x="828640" y="1881370"/>
                </a:lnTo>
                <a:lnTo>
                  <a:pt x="789305" y="1858954"/>
                </a:lnTo>
                <a:lnTo>
                  <a:pt x="750379" y="1835933"/>
                </a:lnTo>
                <a:lnTo>
                  <a:pt x="711870" y="1812314"/>
                </a:lnTo>
                <a:lnTo>
                  <a:pt x="673784" y="1788103"/>
                </a:lnTo>
                <a:lnTo>
                  <a:pt x="636127" y="1763307"/>
                </a:lnTo>
                <a:lnTo>
                  <a:pt x="598907" y="1737933"/>
                </a:lnTo>
                <a:lnTo>
                  <a:pt x="562130" y="1711987"/>
                </a:lnTo>
                <a:lnTo>
                  <a:pt x="525803" y="1685476"/>
                </a:lnTo>
                <a:lnTo>
                  <a:pt x="489932" y="1658406"/>
                </a:lnTo>
                <a:lnTo>
                  <a:pt x="454525" y="1630784"/>
                </a:lnTo>
                <a:lnTo>
                  <a:pt x="419587" y="1602616"/>
                </a:lnTo>
                <a:lnTo>
                  <a:pt x="385126" y="1573910"/>
                </a:lnTo>
                <a:lnTo>
                  <a:pt x="351149" y="1544670"/>
                </a:lnTo>
                <a:lnTo>
                  <a:pt x="317661" y="1514906"/>
                </a:lnTo>
                <a:lnTo>
                  <a:pt x="284671" y="1484621"/>
                </a:lnTo>
                <a:lnTo>
                  <a:pt x="252184" y="1453825"/>
                </a:lnTo>
                <a:lnTo>
                  <a:pt x="220207" y="1422522"/>
                </a:lnTo>
                <a:lnTo>
                  <a:pt x="188747" y="1390719"/>
                </a:lnTo>
                <a:lnTo>
                  <a:pt x="157811" y="1358424"/>
                </a:lnTo>
                <a:lnTo>
                  <a:pt x="127406" y="1325642"/>
                </a:lnTo>
                <a:lnTo>
                  <a:pt x="97537" y="1292380"/>
                </a:lnTo>
                <a:lnTo>
                  <a:pt x="68213" y="1258645"/>
                </a:lnTo>
                <a:lnTo>
                  <a:pt x="39439" y="1224444"/>
                </a:lnTo>
                <a:lnTo>
                  <a:pt x="11222" y="1189783"/>
                </a:lnTo>
                <a:lnTo>
                  <a:pt x="0" y="1175531"/>
                </a:lnTo>
                <a:lnTo>
                  <a:pt x="0" y="0"/>
                </a:lnTo>
                <a:lnTo>
                  <a:pt x="4965971" y="0"/>
                </a:lnTo>
                <a:lnTo>
                  <a:pt x="4963383" y="14036"/>
                </a:lnTo>
                <a:lnTo>
                  <a:pt x="4954250" y="59178"/>
                </a:lnTo>
                <a:lnTo>
                  <a:pt x="4944366" y="104051"/>
                </a:lnTo>
                <a:lnTo>
                  <a:pt x="4933736" y="148648"/>
                </a:lnTo>
                <a:lnTo>
                  <a:pt x="4922368" y="192963"/>
                </a:lnTo>
                <a:lnTo>
                  <a:pt x="4910267" y="236989"/>
                </a:lnTo>
                <a:lnTo>
                  <a:pt x="4897441" y="280718"/>
                </a:lnTo>
                <a:lnTo>
                  <a:pt x="4883897" y="324146"/>
                </a:lnTo>
                <a:lnTo>
                  <a:pt x="4869641" y="367265"/>
                </a:lnTo>
                <a:lnTo>
                  <a:pt x="4854679" y="410068"/>
                </a:lnTo>
                <a:lnTo>
                  <a:pt x="4839020" y="452550"/>
                </a:lnTo>
                <a:lnTo>
                  <a:pt x="4822668" y="494703"/>
                </a:lnTo>
                <a:lnTo>
                  <a:pt x="4805632" y="536521"/>
                </a:lnTo>
                <a:lnTo>
                  <a:pt x="4787918" y="577997"/>
                </a:lnTo>
                <a:lnTo>
                  <a:pt x="4769532" y="619125"/>
                </a:lnTo>
                <a:lnTo>
                  <a:pt x="4750481" y="659898"/>
                </a:lnTo>
                <a:lnTo>
                  <a:pt x="4730772" y="700310"/>
                </a:lnTo>
                <a:lnTo>
                  <a:pt x="4710411" y="740354"/>
                </a:lnTo>
                <a:lnTo>
                  <a:pt x="4689407" y="780023"/>
                </a:lnTo>
                <a:lnTo>
                  <a:pt x="4667764" y="819311"/>
                </a:lnTo>
                <a:lnTo>
                  <a:pt x="4645490" y="858212"/>
                </a:lnTo>
                <a:lnTo>
                  <a:pt x="4622591" y="896718"/>
                </a:lnTo>
                <a:lnTo>
                  <a:pt x="4599075" y="934823"/>
                </a:lnTo>
                <a:lnTo>
                  <a:pt x="4574947" y="972521"/>
                </a:lnTo>
                <a:lnTo>
                  <a:pt x="4550215" y="1009804"/>
                </a:lnTo>
                <a:lnTo>
                  <a:pt x="4524886" y="1046668"/>
                </a:lnTo>
                <a:lnTo>
                  <a:pt x="4498966" y="1083103"/>
                </a:lnTo>
                <a:lnTo>
                  <a:pt x="4472461" y="1119106"/>
                </a:lnTo>
                <a:lnTo>
                  <a:pt x="4445380" y="1154668"/>
                </a:lnTo>
                <a:lnTo>
                  <a:pt x="4417727" y="1189783"/>
                </a:lnTo>
                <a:lnTo>
                  <a:pt x="4389510" y="1224444"/>
                </a:lnTo>
                <a:lnTo>
                  <a:pt x="4360736" y="1258645"/>
                </a:lnTo>
                <a:lnTo>
                  <a:pt x="4331412" y="1292380"/>
                </a:lnTo>
                <a:lnTo>
                  <a:pt x="4301543" y="1325642"/>
                </a:lnTo>
                <a:lnTo>
                  <a:pt x="4271138" y="1358424"/>
                </a:lnTo>
                <a:lnTo>
                  <a:pt x="4240202" y="1390719"/>
                </a:lnTo>
                <a:lnTo>
                  <a:pt x="4208742" y="1422522"/>
                </a:lnTo>
                <a:lnTo>
                  <a:pt x="4176765" y="1453825"/>
                </a:lnTo>
                <a:lnTo>
                  <a:pt x="4144278" y="1484621"/>
                </a:lnTo>
                <a:lnTo>
                  <a:pt x="4111288" y="1514906"/>
                </a:lnTo>
                <a:lnTo>
                  <a:pt x="4077800" y="1544670"/>
                </a:lnTo>
                <a:lnTo>
                  <a:pt x="4043823" y="1573910"/>
                </a:lnTo>
                <a:lnTo>
                  <a:pt x="4009362" y="1602616"/>
                </a:lnTo>
                <a:lnTo>
                  <a:pt x="3974425" y="1630784"/>
                </a:lnTo>
                <a:lnTo>
                  <a:pt x="3939017" y="1658406"/>
                </a:lnTo>
                <a:lnTo>
                  <a:pt x="3903146" y="1685476"/>
                </a:lnTo>
                <a:lnTo>
                  <a:pt x="3866819" y="1711987"/>
                </a:lnTo>
                <a:lnTo>
                  <a:pt x="3830042" y="1737933"/>
                </a:lnTo>
                <a:lnTo>
                  <a:pt x="3792822" y="1763307"/>
                </a:lnTo>
                <a:lnTo>
                  <a:pt x="3755165" y="1788103"/>
                </a:lnTo>
                <a:lnTo>
                  <a:pt x="3717079" y="1812314"/>
                </a:lnTo>
                <a:lnTo>
                  <a:pt x="3678570" y="1835933"/>
                </a:lnTo>
                <a:lnTo>
                  <a:pt x="3639644" y="1858954"/>
                </a:lnTo>
                <a:lnTo>
                  <a:pt x="3600309" y="1881370"/>
                </a:lnTo>
                <a:lnTo>
                  <a:pt x="3560572" y="1903174"/>
                </a:lnTo>
                <a:lnTo>
                  <a:pt x="3520438" y="1924361"/>
                </a:lnTo>
                <a:lnTo>
                  <a:pt x="3479915" y="1944924"/>
                </a:lnTo>
                <a:lnTo>
                  <a:pt x="3439009" y="1964855"/>
                </a:lnTo>
                <a:lnTo>
                  <a:pt x="3397728" y="1984149"/>
                </a:lnTo>
                <a:lnTo>
                  <a:pt x="3356077" y="2002798"/>
                </a:lnTo>
                <a:lnTo>
                  <a:pt x="3314064" y="2020797"/>
                </a:lnTo>
                <a:lnTo>
                  <a:pt x="3271695" y="2038138"/>
                </a:lnTo>
                <a:lnTo>
                  <a:pt x="3228977" y="2054815"/>
                </a:lnTo>
                <a:lnTo>
                  <a:pt x="3185916" y="2070822"/>
                </a:lnTo>
                <a:lnTo>
                  <a:pt x="3142521" y="2086152"/>
                </a:lnTo>
                <a:lnTo>
                  <a:pt x="3098796" y="2100798"/>
                </a:lnTo>
                <a:lnTo>
                  <a:pt x="3054749" y="2114754"/>
                </a:lnTo>
                <a:lnTo>
                  <a:pt x="3010386" y="2128013"/>
                </a:lnTo>
                <a:lnTo>
                  <a:pt x="2965715" y="2140568"/>
                </a:lnTo>
                <a:lnTo>
                  <a:pt x="2920742" y="2152414"/>
                </a:lnTo>
                <a:lnTo>
                  <a:pt x="2875474" y="2163543"/>
                </a:lnTo>
                <a:lnTo>
                  <a:pt x="2829917" y="2173949"/>
                </a:lnTo>
                <a:lnTo>
                  <a:pt x="2784078" y="2183625"/>
                </a:lnTo>
                <a:lnTo>
                  <a:pt x="2737964" y="2192565"/>
                </a:lnTo>
                <a:lnTo>
                  <a:pt x="2691582" y="2200762"/>
                </a:lnTo>
                <a:lnTo>
                  <a:pt x="2644938" y="2208209"/>
                </a:lnTo>
                <a:lnTo>
                  <a:pt x="2598039" y="2214901"/>
                </a:lnTo>
                <a:lnTo>
                  <a:pt x="2550892" y="2220830"/>
                </a:lnTo>
                <a:lnTo>
                  <a:pt x="2503503" y="2225989"/>
                </a:lnTo>
                <a:lnTo>
                  <a:pt x="2455879" y="2230373"/>
                </a:lnTo>
                <a:lnTo>
                  <a:pt x="2408028" y="2233975"/>
                </a:lnTo>
                <a:lnTo>
                  <a:pt x="2359955" y="2236788"/>
                </a:lnTo>
                <a:lnTo>
                  <a:pt x="2311667" y="2238805"/>
                </a:lnTo>
                <a:lnTo>
                  <a:pt x="2263171" y="2240020"/>
                </a:lnTo>
                <a:lnTo>
                  <a:pt x="2214474" y="22404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05651" y="1091685"/>
            <a:ext cx="5738348" cy="405181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456" y="274423"/>
            <a:ext cx="4182698" cy="102100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08585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ECECF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4725" y="223172"/>
            <a:ext cx="7272655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2965" y="1111560"/>
            <a:ext cx="5177155" cy="1383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56125" y="4778067"/>
            <a:ext cx="230624" cy="167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08585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hyperlink" Target="https://www.legifrance.gouv.fr/jorf/id/JORFTEXT000045742996" TargetMode="External"/><Relationship Id="rId4" Type="http://schemas.openxmlformats.org/officeDocument/2006/relationships/image" Target="../media/image130.png"/><Relationship Id="rId5" Type="http://schemas.openxmlformats.org/officeDocument/2006/relationships/hyperlink" Target="https://place-des-entreprises.beta.gouv.fr/stats" TargetMode="External"/><Relationship Id="rId6" Type="http://schemas.openxmlformats.org/officeDocument/2006/relationships/image" Target="../media/image4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Relationship Id="rId3" Type="http://schemas.openxmlformats.org/officeDocument/2006/relationships/image" Target="../media/image131.jpg"/><Relationship Id="rId4" Type="http://schemas.openxmlformats.org/officeDocument/2006/relationships/hyperlink" Target="https://www.youtube.com/watch?v=zgKYND0i3LM&amp;t=1s" TargetMode="External"/><Relationship Id="rId5" Type="http://schemas.openxmlformats.org/officeDocument/2006/relationships/image" Target="../media/image132.png"/><Relationship Id="rId6" Type="http://schemas.openxmlformats.org/officeDocument/2006/relationships/hyperlink" Target="https://conseillers-entreprises.service-public.fr/comment_ca_marche" TargetMode="External"/><Relationship Id="rId7" Type="http://schemas.openxmlformats.org/officeDocument/2006/relationships/image" Target="../media/image133.png"/><Relationship Id="rId8" Type="http://schemas.openxmlformats.org/officeDocument/2006/relationships/image" Target="../media/image4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g"/><Relationship Id="rId3" Type="http://schemas.openxmlformats.org/officeDocument/2006/relationships/image" Target="../media/image135.png"/><Relationship Id="rId4" Type="http://schemas.openxmlformats.org/officeDocument/2006/relationships/image" Target="../media/image4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Relationship Id="rId3" Type="http://schemas.openxmlformats.org/officeDocument/2006/relationships/image" Target="../media/image136.png"/><Relationship Id="rId4" Type="http://schemas.openxmlformats.org/officeDocument/2006/relationships/image" Target="../media/image137.jpg"/><Relationship Id="rId5" Type="http://schemas.openxmlformats.org/officeDocument/2006/relationships/image" Target="../media/image138.png"/><Relationship Id="rId6" Type="http://schemas.openxmlformats.org/officeDocument/2006/relationships/image" Target="../media/image139.jpg"/><Relationship Id="rId7" Type="http://schemas.openxmlformats.org/officeDocument/2006/relationships/image" Target="../media/image4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140.jpg"/><Relationship Id="rId4" Type="http://schemas.openxmlformats.org/officeDocument/2006/relationships/image" Target="../media/image141.jpg"/><Relationship Id="rId5" Type="http://schemas.openxmlformats.org/officeDocument/2006/relationships/image" Target="../media/image142.jpg"/><Relationship Id="rId6" Type="http://schemas.openxmlformats.org/officeDocument/2006/relationships/image" Target="../media/image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143.png"/><Relationship Id="rId4" Type="http://schemas.openxmlformats.org/officeDocument/2006/relationships/image" Target="../media/image144.jpg"/><Relationship Id="rId5" Type="http://schemas.openxmlformats.org/officeDocument/2006/relationships/image" Target="../media/image4.jpg"/><Relationship Id="rId6" Type="http://schemas.openxmlformats.org/officeDocument/2006/relationships/image" Target="../media/image145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146.jpg"/><Relationship Id="rId4" Type="http://schemas.openxmlformats.org/officeDocument/2006/relationships/image" Target="../media/image147.png"/><Relationship Id="rId5" Type="http://schemas.openxmlformats.org/officeDocument/2006/relationships/image" Target="../media/image4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148.jpg"/><Relationship Id="rId4" Type="http://schemas.openxmlformats.org/officeDocument/2006/relationships/image" Target="../media/image149.jpg"/><Relationship Id="rId5" Type="http://schemas.openxmlformats.org/officeDocument/2006/relationships/image" Target="../media/image150.png"/><Relationship Id="rId6" Type="http://schemas.openxmlformats.org/officeDocument/2006/relationships/image" Target="../media/image4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151.jpg"/><Relationship Id="rId4" Type="http://schemas.openxmlformats.org/officeDocument/2006/relationships/image" Target="../media/image152.jpg"/><Relationship Id="rId5" Type="http://schemas.openxmlformats.org/officeDocument/2006/relationships/image" Target="../media/image4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153.jpg"/><Relationship Id="rId4" Type="http://schemas.openxmlformats.org/officeDocument/2006/relationships/image" Target="../media/image154.jpg"/><Relationship Id="rId5" Type="http://schemas.openxmlformats.org/officeDocument/2006/relationships/image" Target="../media/image4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55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hyperlink" Target="mailto:ludivine.baclet@entreprises.service-public.gouv.fr" TargetMode="External"/><Relationship Id="rId6" Type="http://schemas.openxmlformats.org/officeDocument/2006/relationships/hyperlink" Target="mailto:christophe.lecomte@entreprises.service-public.gouv.fr" TargetMode="External"/><Relationship Id="rId7" Type="http://schemas.openxmlformats.org/officeDocument/2006/relationships/image" Target="../media/image158.png"/><Relationship Id="rId8" Type="http://schemas.openxmlformats.org/officeDocument/2006/relationships/hyperlink" Target="mailto:melanie.camboni@entreprises.service-public.gouv.fr" TargetMode="External"/><Relationship Id="rId9" Type="http://schemas.openxmlformats.org/officeDocument/2006/relationships/image" Target="../media/image159.png"/><Relationship Id="rId10" Type="http://schemas.openxmlformats.org/officeDocument/2006/relationships/hyperlink" Target="mailto:niels.juliensaintamand@entreprises.service-public.gouv.fr" TargetMode="External"/><Relationship Id="rId11" Type="http://schemas.openxmlformats.org/officeDocument/2006/relationships/image" Target="../media/image4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Relationship Id="rId3" Type="http://schemas.openxmlformats.org/officeDocument/2006/relationships/hyperlink" Target="https://www.youtube.com/watch?v=p0NbUR-zeMM" TargetMode="External"/><Relationship Id="rId4" Type="http://schemas.openxmlformats.org/officeDocument/2006/relationships/image" Target="../media/image160.jp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4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image" Target="../media/image165.png"/><Relationship Id="rId7" Type="http://schemas.openxmlformats.org/officeDocument/2006/relationships/image" Target="../media/image166.png"/><Relationship Id="rId8" Type="http://schemas.openxmlformats.org/officeDocument/2006/relationships/image" Target="../media/image167.png"/><Relationship Id="rId9" Type="http://schemas.openxmlformats.org/officeDocument/2006/relationships/image" Target="../media/image168.png"/><Relationship Id="rId10" Type="http://schemas.openxmlformats.org/officeDocument/2006/relationships/image" Target="../media/image169.png"/><Relationship Id="rId11" Type="http://schemas.openxmlformats.org/officeDocument/2006/relationships/image" Target="../media/image170.png"/><Relationship Id="rId12" Type="http://schemas.openxmlformats.org/officeDocument/2006/relationships/image" Target="../media/image171.png"/><Relationship Id="rId13" Type="http://schemas.openxmlformats.org/officeDocument/2006/relationships/image" Target="../media/image172.png"/><Relationship Id="rId14" Type="http://schemas.openxmlformats.org/officeDocument/2006/relationships/image" Target="../media/image173.png"/><Relationship Id="rId15" Type="http://schemas.openxmlformats.org/officeDocument/2006/relationships/image" Target="../media/image174.png"/><Relationship Id="rId16" Type="http://schemas.openxmlformats.org/officeDocument/2006/relationships/image" Target="../media/image175.png"/><Relationship Id="rId17" Type="http://schemas.openxmlformats.org/officeDocument/2006/relationships/image" Target="../media/image176.png"/><Relationship Id="rId18" Type="http://schemas.openxmlformats.org/officeDocument/2006/relationships/image" Target="../media/image177.png"/><Relationship Id="rId19" Type="http://schemas.openxmlformats.org/officeDocument/2006/relationships/image" Target="../media/image178.png"/><Relationship Id="rId20" Type="http://schemas.openxmlformats.org/officeDocument/2006/relationships/image" Target="../media/image179.png"/><Relationship Id="rId21" Type="http://schemas.openxmlformats.org/officeDocument/2006/relationships/image" Target="../media/image180.jpg"/><Relationship Id="rId22" Type="http://schemas.openxmlformats.org/officeDocument/2006/relationships/image" Target="../media/image181.png"/><Relationship Id="rId23" Type="http://schemas.openxmlformats.org/officeDocument/2006/relationships/image" Target="../media/image182.png"/><Relationship Id="rId24" Type="http://schemas.openxmlformats.org/officeDocument/2006/relationships/image" Target="../media/image183.png"/><Relationship Id="rId25" Type="http://schemas.openxmlformats.org/officeDocument/2006/relationships/image" Target="../media/image184.png"/><Relationship Id="rId26" Type="http://schemas.openxmlformats.org/officeDocument/2006/relationships/image" Target="../media/image185.png"/><Relationship Id="rId27" Type="http://schemas.openxmlformats.org/officeDocument/2006/relationships/image" Target="../media/image186.png"/><Relationship Id="rId28" Type="http://schemas.openxmlformats.org/officeDocument/2006/relationships/image" Target="../media/image187.png"/><Relationship Id="rId29" Type="http://schemas.openxmlformats.org/officeDocument/2006/relationships/image" Target="../media/image188.png"/><Relationship Id="rId30" Type="http://schemas.openxmlformats.org/officeDocument/2006/relationships/image" Target="../media/image189.jpg"/><Relationship Id="rId31" Type="http://schemas.openxmlformats.org/officeDocument/2006/relationships/image" Target="../media/image190.png"/><Relationship Id="rId32" Type="http://schemas.openxmlformats.org/officeDocument/2006/relationships/image" Target="../media/image191.png"/><Relationship Id="rId33" Type="http://schemas.openxmlformats.org/officeDocument/2006/relationships/image" Target="../media/image192.png"/><Relationship Id="rId34" Type="http://schemas.openxmlformats.org/officeDocument/2006/relationships/image" Target="../media/image193.png"/><Relationship Id="rId35" Type="http://schemas.openxmlformats.org/officeDocument/2006/relationships/image" Target="../media/image194.png"/><Relationship Id="rId36" Type="http://schemas.openxmlformats.org/officeDocument/2006/relationships/image" Target="../media/image195.png"/><Relationship Id="rId37" Type="http://schemas.openxmlformats.org/officeDocument/2006/relationships/image" Target="../media/image196.jpg"/><Relationship Id="rId38" Type="http://schemas.openxmlformats.org/officeDocument/2006/relationships/image" Target="../media/image197.png"/><Relationship Id="rId39" Type="http://schemas.openxmlformats.org/officeDocument/2006/relationships/image" Target="../media/image198.png"/><Relationship Id="rId40" Type="http://schemas.openxmlformats.org/officeDocument/2006/relationships/image" Target="../media/image199.png"/><Relationship Id="rId41" Type="http://schemas.openxmlformats.org/officeDocument/2006/relationships/image" Target="../media/image200.png"/><Relationship Id="rId42" Type="http://schemas.openxmlformats.org/officeDocument/2006/relationships/image" Target="../media/image201.png"/><Relationship Id="rId43" Type="http://schemas.openxmlformats.org/officeDocument/2006/relationships/image" Target="../media/image202.png"/><Relationship Id="rId44" Type="http://schemas.openxmlformats.org/officeDocument/2006/relationships/image" Target="../media/image203.png"/><Relationship Id="rId45" Type="http://schemas.openxmlformats.org/officeDocument/2006/relationships/image" Target="../media/image204.png"/><Relationship Id="rId46" Type="http://schemas.openxmlformats.org/officeDocument/2006/relationships/image" Target="../media/image205.png"/><Relationship Id="rId47" Type="http://schemas.openxmlformats.org/officeDocument/2006/relationships/image" Target="../media/image206.png"/><Relationship Id="rId48" Type="http://schemas.openxmlformats.org/officeDocument/2006/relationships/image" Target="../media/image207.png"/><Relationship Id="rId49" Type="http://schemas.openxmlformats.org/officeDocument/2006/relationships/image" Target="../media/image208.png"/><Relationship Id="rId50" Type="http://schemas.openxmlformats.org/officeDocument/2006/relationships/image" Target="../media/image209.png"/><Relationship Id="rId51" Type="http://schemas.openxmlformats.org/officeDocument/2006/relationships/image" Target="../media/image210.png"/><Relationship Id="rId52" Type="http://schemas.openxmlformats.org/officeDocument/2006/relationships/image" Target="../media/image211.png"/><Relationship Id="rId53" Type="http://schemas.openxmlformats.org/officeDocument/2006/relationships/image" Target="../media/image212.png"/><Relationship Id="rId54" Type="http://schemas.openxmlformats.org/officeDocument/2006/relationships/image" Target="../media/image213.png"/><Relationship Id="rId55" Type="http://schemas.openxmlformats.org/officeDocument/2006/relationships/image" Target="../media/image214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Relationship Id="rId3" Type="http://schemas.openxmlformats.org/officeDocument/2006/relationships/image" Target="../media/image215.png"/><Relationship Id="rId4" Type="http://schemas.openxmlformats.org/officeDocument/2006/relationships/image" Target="../media/image216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4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4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4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Relationship Id="rId3" Type="http://schemas.openxmlformats.org/officeDocument/2006/relationships/image" Target="../media/image15.png"/><Relationship Id="rId4" Type="http://schemas.openxmlformats.org/officeDocument/2006/relationships/image" Target="../media/image4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hyperlink" Target="https://mission-transition-ecologique.beta.gouv.fr/poser-une-question" TargetMode="External"/><Relationship Id="rId4" Type="http://schemas.openxmlformats.org/officeDocument/2006/relationships/image" Target="../media/image17.jpg"/><Relationship Id="rId5" Type="http://schemas.openxmlformats.org/officeDocument/2006/relationships/hyperlink" Target="https://entreprendre.service-public.fr/" TargetMode="External"/><Relationship Id="rId6" Type="http://schemas.openxmlformats.org/officeDocument/2006/relationships/image" Target="../media/image18.jpg"/><Relationship Id="rId7" Type="http://schemas.openxmlformats.org/officeDocument/2006/relationships/image" Target="../media/image19.png"/><Relationship Id="rId8" Type="http://schemas.openxmlformats.org/officeDocument/2006/relationships/hyperlink" Target="https://www.zetwal.mq/" TargetMode="External"/><Relationship Id="rId9" Type="http://schemas.openxmlformats.org/officeDocument/2006/relationships/image" Target="../media/image20.png"/><Relationship Id="rId10" Type="http://schemas.openxmlformats.org/officeDocument/2006/relationships/image" Target="../media/image4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8" Type="http://schemas.openxmlformats.org/officeDocument/2006/relationships/image" Target="../media/image37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image" Target="../media/image43.png"/><Relationship Id="rId25" Type="http://schemas.openxmlformats.org/officeDocument/2006/relationships/image" Target="../media/image44.png"/><Relationship Id="rId26" Type="http://schemas.openxmlformats.org/officeDocument/2006/relationships/image" Target="../media/image45.png"/><Relationship Id="rId27" Type="http://schemas.openxmlformats.org/officeDocument/2006/relationships/image" Target="../media/image46.png"/><Relationship Id="rId28" Type="http://schemas.openxmlformats.org/officeDocument/2006/relationships/image" Target="../media/image47.png"/><Relationship Id="rId29" Type="http://schemas.openxmlformats.org/officeDocument/2006/relationships/image" Target="../media/image48.png"/><Relationship Id="rId30" Type="http://schemas.openxmlformats.org/officeDocument/2006/relationships/image" Target="../media/image49.png"/><Relationship Id="rId31" Type="http://schemas.openxmlformats.org/officeDocument/2006/relationships/image" Target="../media/image50.png"/><Relationship Id="rId32" Type="http://schemas.openxmlformats.org/officeDocument/2006/relationships/image" Target="../media/image51.png"/><Relationship Id="rId33" Type="http://schemas.openxmlformats.org/officeDocument/2006/relationships/image" Target="../media/image52.png"/><Relationship Id="rId34" Type="http://schemas.openxmlformats.org/officeDocument/2006/relationships/image" Target="../media/image53.png"/><Relationship Id="rId35" Type="http://schemas.openxmlformats.org/officeDocument/2006/relationships/image" Target="../media/image54.png"/><Relationship Id="rId36" Type="http://schemas.openxmlformats.org/officeDocument/2006/relationships/image" Target="../media/image55.png"/><Relationship Id="rId37" Type="http://schemas.openxmlformats.org/officeDocument/2006/relationships/image" Target="../media/image56.png"/><Relationship Id="rId38" Type="http://schemas.openxmlformats.org/officeDocument/2006/relationships/image" Target="../media/image57.png"/><Relationship Id="rId39" Type="http://schemas.openxmlformats.org/officeDocument/2006/relationships/image" Target="../media/image58.png"/><Relationship Id="rId40" Type="http://schemas.openxmlformats.org/officeDocument/2006/relationships/image" Target="../media/image59.png"/><Relationship Id="rId41" Type="http://schemas.openxmlformats.org/officeDocument/2006/relationships/image" Target="../media/image60.png"/><Relationship Id="rId42" Type="http://schemas.openxmlformats.org/officeDocument/2006/relationships/image" Target="../media/image61.png"/><Relationship Id="rId43" Type="http://schemas.openxmlformats.org/officeDocument/2006/relationships/image" Target="../media/image62.png"/><Relationship Id="rId44" Type="http://schemas.openxmlformats.org/officeDocument/2006/relationships/image" Target="../media/image63.png"/><Relationship Id="rId45" Type="http://schemas.openxmlformats.org/officeDocument/2006/relationships/image" Target="../media/image64.png"/><Relationship Id="rId46" Type="http://schemas.openxmlformats.org/officeDocument/2006/relationships/image" Target="../media/image65.png"/><Relationship Id="rId47" Type="http://schemas.openxmlformats.org/officeDocument/2006/relationships/image" Target="../media/image66.png"/><Relationship Id="rId48" Type="http://schemas.openxmlformats.org/officeDocument/2006/relationships/image" Target="../media/image67.png"/><Relationship Id="rId49" Type="http://schemas.openxmlformats.org/officeDocument/2006/relationships/image" Target="../media/image68.png"/><Relationship Id="rId50" Type="http://schemas.openxmlformats.org/officeDocument/2006/relationships/image" Target="../media/image69.png"/><Relationship Id="rId51" Type="http://schemas.openxmlformats.org/officeDocument/2006/relationships/image" Target="../media/image70.png"/><Relationship Id="rId52" Type="http://schemas.openxmlformats.org/officeDocument/2006/relationships/image" Target="../media/image71.png"/><Relationship Id="rId53" Type="http://schemas.openxmlformats.org/officeDocument/2006/relationships/image" Target="../media/image72.png"/><Relationship Id="rId54" Type="http://schemas.openxmlformats.org/officeDocument/2006/relationships/image" Target="../media/image73.png"/><Relationship Id="rId55" Type="http://schemas.openxmlformats.org/officeDocument/2006/relationships/image" Target="../media/image74.png"/><Relationship Id="rId56" Type="http://schemas.openxmlformats.org/officeDocument/2006/relationships/image" Target="../media/image75.png"/><Relationship Id="rId57" Type="http://schemas.openxmlformats.org/officeDocument/2006/relationships/image" Target="../media/image76.png"/><Relationship Id="rId58" Type="http://schemas.openxmlformats.org/officeDocument/2006/relationships/image" Target="../media/image77.png"/><Relationship Id="rId59" Type="http://schemas.openxmlformats.org/officeDocument/2006/relationships/image" Target="../media/image78.png"/><Relationship Id="rId60" Type="http://schemas.openxmlformats.org/officeDocument/2006/relationships/image" Target="../media/image79.png"/><Relationship Id="rId61" Type="http://schemas.openxmlformats.org/officeDocument/2006/relationships/image" Target="../media/image80.png"/><Relationship Id="rId62" Type="http://schemas.openxmlformats.org/officeDocument/2006/relationships/image" Target="../media/image81.png"/><Relationship Id="rId63" Type="http://schemas.openxmlformats.org/officeDocument/2006/relationships/image" Target="../media/image82.png"/><Relationship Id="rId64" Type="http://schemas.openxmlformats.org/officeDocument/2006/relationships/image" Target="../media/image83.png"/><Relationship Id="rId65" Type="http://schemas.openxmlformats.org/officeDocument/2006/relationships/image" Target="../media/image84.jpg"/><Relationship Id="rId66" Type="http://schemas.openxmlformats.org/officeDocument/2006/relationships/image" Target="../media/image85.jpg"/><Relationship Id="rId67" Type="http://schemas.openxmlformats.org/officeDocument/2006/relationships/image" Target="../media/image86.png"/><Relationship Id="rId68" Type="http://schemas.openxmlformats.org/officeDocument/2006/relationships/image" Target="../media/image87.png"/><Relationship Id="rId69" Type="http://schemas.openxmlformats.org/officeDocument/2006/relationships/image" Target="../media/image88.png"/><Relationship Id="rId70" Type="http://schemas.openxmlformats.org/officeDocument/2006/relationships/image" Target="../media/image89.png"/><Relationship Id="rId71" Type="http://schemas.openxmlformats.org/officeDocument/2006/relationships/image" Target="../media/image90.png"/><Relationship Id="rId72" Type="http://schemas.openxmlformats.org/officeDocument/2006/relationships/image" Target="../media/image91.jpg"/><Relationship Id="rId73" Type="http://schemas.openxmlformats.org/officeDocument/2006/relationships/image" Target="../media/image92.png"/><Relationship Id="rId74" Type="http://schemas.openxmlformats.org/officeDocument/2006/relationships/image" Target="../media/image93.png"/><Relationship Id="rId75" Type="http://schemas.openxmlformats.org/officeDocument/2006/relationships/image" Target="../media/image94.png"/><Relationship Id="rId76" Type="http://schemas.openxmlformats.org/officeDocument/2006/relationships/image" Target="../media/image95.png"/><Relationship Id="rId77" Type="http://schemas.openxmlformats.org/officeDocument/2006/relationships/image" Target="../media/image96.png"/><Relationship Id="rId78" Type="http://schemas.openxmlformats.org/officeDocument/2006/relationships/image" Target="../media/image97.png"/><Relationship Id="rId79" Type="http://schemas.openxmlformats.org/officeDocument/2006/relationships/image" Target="../media/image98.png"/><Relationship Id="rId80" Type="http://schemas.openxmlformats.org/officeDocument/2006/relationships/image" Target="../media/image99.png"/><Relationship Id="rId81" Type="http://schemas.openxmlformats.org/officeDocument/2006/relationships/image" Target="../media/image100.png"/><Relationship Id="rId82" Type="http://schemas.openxmlformats.org/officeDocument/2006/relationships/image" Target="../media/image101.png"/><Relationship Id="rId83" Type="http://schemas.openxmlformats.org/officeDocument/2006/relationships/image" Target="../media/image102.png"/><Relationship Id="rId84" Type="http://schemas.openxmlformats.org/officeDocument/2006/relationships/image" Target="../media/image103.png"/><Relationship Id="rId85" Type="http://schemas.openxmlformats.org/officeDocument/2006/relationships/image" Target="../media/image104.png"/><Relationship Id="rId86" Type="http://schemas.openxmlformats.org/officeDocument/2006/relationships/image" Target="../media/image105.png"/><Relationship Id="rId87" Type="http://schemas.openxmlformats.org/officeDocument/2006/relationships/image" Target="../media/image106.png"/><Relationship Id="rId88" Type="http://schemas.openxmlformats.org/officeDocument/2006/relationships/image" Target="../media/image107.png"/><Relationship Id="rId89" Type="http://schemas.openxmlformats.org/officeDocument/2006/relationships/image" Target="../media/image108.png"/><Relationship Id="rId90" Type="http://schemas.openxmlformats.org/officeDocument/2006/relationships/image" Target="../media/image109.png"/><Relationship Id="rId91" Type="http://schemas.openxmlformats.org/officeDocument/2006/relationships/image" Target="../media/image110.png"/><Relationship Id="rId92" Type="http://schemas.openxmlformats.org/officeDocument/2006/relationships/image" Target="../media/image111.png"/><Relationship Id="rId93" Type="http://schemas.openxmlformats.org/officeDocument/2006/relationships/image" Target="../media/image112.png"/><Relationship Id="rId94" Type="http://schemas.openxmlformats.org/officeDocument/2006/relationships/image" Target="../media/image113.png"/><Relationship Id="rId95" Type="http://schemas.openxmlformats.org/officeDocument/2006/relationships/image" Target="../media/image114.png"/><Relationship Id="rId96" Type="http://schemas.openxmlformats.org/officeDocument/2006/relationships/image" Target="../media/image115.png"/><Relationship Id="rId97" Type="http://schemas.openxmlformats.org/officeDocument/2006/relationships/image" Target="../media/image116.png"/><Relationship Id="rId98" Type="http://schemas.openxmlformats.org/officeDocument/2006/relationships/image" Target="../media/image117.png"/><Relationship Id="rId99" Type="http://schemas.openxmlformats.org/officeDocument/2006/relationships/image" Target="../media/image118.png"/><Relationship Id="rId100" Type="http://schemas.openxmlformats.org/officeDocument/2006/relationships/image" Target="../media/image119.png"/><Relationship Id="rId101" Type="http://schemas.openxmlformats.org/officeDocument/2006/relationships/image" Target="../media/image120.png"/><Relationship Id="rId102" Type="http://schemas.openxmlformats.org/officeDocument/2006/relationships/image" Target="../media/image121.png"/><Relationship Id="rId103" Type="http://schemas.openxmlformats.org/officeDocument/2006/relationships/image" Target="../media/image122.png"/><Relationship Id="rId104" Type="http://schemas.openxmlformats.org/officeDocument/2006/relationships/image" Target="../media/image123.png"/><Relationship Id="rId105" Type="http://schemas.openxmlformats.org/officeDocument/2006/relationships/image" Target="../media/image124.png"/><Relationship Id="rId106" Type="http://schemas.openxmlformats.org/officeDocument/2006/relationships/image" Target="../media/image125.png"/><Relationship Id="rId107" Type="http://schemas.openxmlformats.org/officeDocument/2006/relationships/image" Target="../media/image126.png"/><Relationship Id="rId108" Type="http://schemas.openxmlformats.org/officeDocument/2006/relationships/image" Target="../media/image127.png"/><Relationship Id="rId109" Type="http://schemas.openxmlformats.org/officeDocument/2006/relationships/image" Target="../media/image4.jpg"/><Relationship Id="rId110" Type="http://schemas.openxmlformats.org/officeDocument/2006/relationships/image" Target="../media/image128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Relationship Id="rId3" Type="http://schemas.openxmlformats.org/officeDocument/2006/relationships/image" Target="../media/image4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6025" y="4160347"/>
            <a:ext cx="2988945" cy="577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050" i="1">
                <a:solidFill>
                  <a:srgbClr val="2C2C2C"/>
                </a:solidFill>
                <a:latin typeface="Arial"/>
                <a:cs typeface="Arial"/>
              </a:rPr>
              <a:t>Un</a:t>
            </a:r>
            <a:r>
              <a:rPr dirty="0" sz="1050" spc="-30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i="1">
                <a:solidFill>
                  <a:srgbClr val="2C2C2C"/>
                </a:solidFill>
                <a:latin typeface="Arial"/>
                <a:cs typeface="Arial"/>
              </a:rPr>
              <a:t>service</a:t>
            </a:r>
            <a:r>
              <a:rPr dirty="0" sz="1050" spc="-30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i="1">
                <a:solidFill>
                  <a:srgbClr val="2C2C2C"/>
                </a:solidFill>
                <a:latin typeface="Arial"/>
                <a:cs typeface="Arial"/>
              </a:rPr>
              <a:t>porté</a:t>
            </a:r>
            <a:r>
              <a:rPr dirty="0" sz="1050" spc="-25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i="1">
                <a:solidFill>
                  <a:srgbClr val="2C2C2C"/>
                </a:solidFill>
                <a:latin typeface="Arial"/>
                <a:cs typeface="Arial"/>
              </a:rPr>
              <a:t>par</a:t>
            </a:r>
            <a:r>
              <a:rPr dirty="0" sz="1050" spc="-30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i="1">
                <a:solidFill>
                  <a:srgbClr val="2C2C2C"/>
                </a:solidFill>
                <a:latin typeface="Arial"/>
                <a:cs typeface="Arial"/>
              </a:rPr>
              <a:t>la</a:t>
            </a:r>
            <a:r>
              <a:rPr dirty="0" sz="1050" spc="-30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spc="-10" i="1">
                <a:solidFill>
                  <a:srgbClr val="2C2C2C"/>
                </a:solidFill>
                <a:latin typeface="Arial"/>
                <a:cs typeface="Arial"/>
              </a:rPr>
              <a:t>Direction</a:t>
            </a:r>
            <a:r>
              <a:rPr dirty="0" sz="1050" spc="-25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i="1">
                <a:solidFill>
                  <a:srgbClr val="2C2C2C"/>
                </a:solidFill>
                <a:latin typeface="Arial"/>
                <a:cs typeface="Arial"/>
              </a:rPr>
              <a:t>de</a:t>
            </a:r>
            <a:r>
              <a:rPr dirty="0" sz="1050" spc="-30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spc="-10" i="1">
                <a:solidFill>
                  <a:srgbClr val="2C2C2C"/>
                </a:solidFill>
                <a:latin typeface="Arial"/>
                <a:cs typeface="Arial"/>
              </a:rPr>
              <a:t>l’information</a:t>
            </a:r>
            <a:r>
              <a:rPr dirty="0" sz="1050" spc="-10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i="1">
                <a:solidFill>
                  <a:srgbClr val="2C2C2C"/>
                </a:solidFill>
                <a:latin typeface="Arial"/>
                <a:cs typeface="Arial"/>
              </a:rPr>
              <a:t>légale</a:t>
            </a:r>
            <a:r>
              <a:rPr dirty="0" sz="1050" spc="-20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i="1">
                <a:solidFill>
                  <a:srgbClr val="2C2C2C"/>
                </a:solidFill>
                <a:latin typeface="Arial"/>
                <a:cs typeface="Arial"/>
              </a:rPr>
              <a:t>et</a:t>
            </a:r>
            <a:r>
              <a:rPr dirty="0" sz="1050" spc="-20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spc="-10" i="1">
                <a:solidFill>
                  <a:srgbClr val="2C2C2C"/>
                </a:solidFill>
                <a:latin typeface="Arial"/>
                <a:cs typeface="Arial"/>
              </a:rPr>
              <a:t>administrative</a:t>
            </a:r>
            <a:r>
              <a:rPr dirty="0" sz="1050" spc="-15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i="1">
                <a:solidFill>
                  <a:srgbClr val="2C2C2C"/>
                </a:solidFill>
                <a:latin typeface="Arial"/>
                <a:cs typeface="Arial"/>
              </a:rPr>
              <a:t>(DILA)</a:t>
            </a:r>
            <a:r>
              <a:rPr dirty="0" sz="1050" spc="-20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i="1">
                <a:solidFill>
                  <a:srgbClr val="2C2C2C"/>
                </a:solidFill>
                <a:latin typeface="Arial"/>
                <a:cs typeface="Arial"/>
              </a:rPr>
              <a:t>et</a:t>
            </a:r>
            <a:r>
              <a:rPr dirty="0" sz="1050" spc="-20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i="1">
                <a:solidFill>
                  <a:srgbClr val="2C2C2C"/>
                </a:solidFill>
                <a:latin typeface="Arial"/>
                <a:cs typeface="Arial"/>
              </a:rPr>
              <a:t>la</a:t>
            </a:r>
            <a:r>
              <a:rPr dirty="0" sz="1050" spc="-15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spc="-10" i="1">
                <a:solidFill>
                  <a:srgbClr val="2C2C2C"/>
                </a:solidFill>
                <a:latin typeface="Arial"/>
                <a:cs typeface="Arial"/>
              </a:rPr>
              <a:t>Délégation</a:t>
            </a:r>
            <a:r>
              <a:rPr dirty="0" sz="1050" spc="-20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spc="-50" i="1">
                <a:solidFill>
                  <a:srgbClr val="2C2C2C"/>
                </a:solidFill>
                <a:latin typeface="Arial"/>
                <a:cs typeface="Arial"/>
              </a:rPr>
              <a:t>à </a:t>
            </a:r>
            <a:r>
              <a:rPr dirty="0" sz="1050" spc="-10" i="1">
                <a:solidFill>
                  <a:srgbClr val="2C2C2C"/>
                </a:solidFill>
                <a:latin typeface="Arial"/>
                <a:cs typeface="Arial"/>
              </a:rPr>
              <a:t>l’emploi</a:t>
            </a:r>
            <a:r>
              <a:rPr dirty="0" sz="1050" spc="-5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i="1">
                <a:solidFill>
                  <a:srgbClr val="2C2C2C"/>
                </a:solidFill>
                <a:latin typeface="Arial"/>
                <a:cs typeface="Arial"/>
              </a:rPr>
              <a:t>et</a:t>
            </a:r>
            <a:r>
              <a:rPr dirty="0" sz="1050" spc="-5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i="1">
                <a:solidFill>
                  <a:srgbClr val="2C2C2C"/>
                </a:solidFill>
                <a:latin typeface="Arial"/>
                <a:cs typeface="Arial"/>
              </a:rPr>
              <a:t>à</a:t>
            </a:r>
            <a:r>
              <a:rPr dirty="0" sz="1050" spc="-5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i="1">
                <a:solidFill>
                  <a:srgbClr val="2C2C2C"/>
                </a:solidFill>
                <a:latin typeface="Arial"/>
                <a:cs typeface="Arial"/>
              </a:rPr>
              <a:t>la</a:t>
            </a:r>
            <a:r>
              <a:rPr dirty="0" sz="1050" spc="-5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spc="-10" i="1">
                <a:solidFill>
                  <a:srgbClr val="2C2C2C"/>
                </a:solidFill>
                <a:latin typeface="Arial"/>
                <a:cs typeface="Arial"/>
              </a:rPr>
              <a:t>formation</a:t>
            </a:r>
            <a:r>
              <a:rPr dirty="0" sz="1050" spc="-5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spc="-10" i="1">
                <a:solidFill>
                  <a:srgbClr val="2C2C2C"/>
                </a:solidFill>
                <a:latin typeface="Arial"/>
                <a:cs typeface="Arial"/>
              </a:rPr>
              <a:t>professionnelle</a:t>
            </a:r>
            <a:r>
              <a:rPr dirty="0" sz="1050" spc="-5" i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spc="-10" i="1">
                <a:solidFill>
                  <a:srgbClr val="2C2C2C"/>
                </a:solidFill>
                <a:latin typeface="Arial"/>
                <a:cs typeface="Arial"/>
              </a:rPr>
              <a:t>(DGEFP)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000" y="0"/>
            <a:ext cx="4572000" cy="5143500"/>
            <a:chOff x="4572000" y="0"/>
            <a:chExt cx="4572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4423" y="197395"/>
              <a:ext cx="666205" cy="46881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0" y="0"/>
              <a:ext cx="4572000" cy="5143500"/>
            </a:xfrm>
            <a:custGeom>
              <a:avLst/>
              <a:gdLst/>
              <a:ahLst/>
              <a:cxnLst/>
              <a:rect l="l" t="t" r="r" b="b"/>
              <a:pathLst>
                <a:path w="4572000" h="5143500">
                  <a:moveTo>
                    <a:pt x="0" y="5143499"/>
                  </a:moveTo>
                  <a:lnTo>
                    <a:pt x="0" y="0"/>
                  </a:lnTo>
                  <a:lnTo>
                    <a:pt x="4571999" y="0"/>
                  </a:lnTo>
                  <a:lnTo>
                    <a:pt x="4571999" y="5143499"/>
                  </a:lnTo>
                  <a:lnTo>
                    <a:pt x="0" y="5143499"/>
                  </a:lnTo>
                  <a:close/>
                </a:path>
              </a:pathLst>
            </a:custGeom>
            <a:solidFill>
              <a:srgbClr val="ECECF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381697" y="1358554"/>
            <a:ext cx="29330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9099"/>
                </a:solidFill>
                <a:latin typeface="Arial"/>
                <a:cs typeface="Arial"/>
              </a:rPr>
              <a:t>Les</a:t>
            </a:r>
            <a:r>
              <a:rPr dirty="0" sz="1800" spc="-40" b="1">
                <a:solidFill>
                  <a:srgbClr val="00909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9099"/>
                </a:solidFill>
                <a:latin typeface="Arial"/>
                <a:cs typeface="Arial"/>
              </a:rPr>
              <a:t>points</a:t>
            </a:r>
            <a:r>
              <a:rPr dirty="0" sz="1800" spc="-40" b="1">
                <a:solidFill>
                  <a:srgbClr val="00909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9099"/>
                </a:solidFill>
                <a:latin typeface="Arial"/>
                <a:cs typeface="Arial"/>
              </a:rPr>
              <a:t>forts</a:t>
            </a:r>
            <a:r>
              <a:rPr dirty="0" sz="1800" spc="-40" b="1">
                <a:solidFill>
                  <a:srgbClr val="009099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9099"/>
                </a:solidFill>
                <a:latin typeface="Arial"/>
                <a:cs typeface="Arial"/>
              </a:rPr>
              <a:t>du</a:t>
            </a:r>
            <a:r>
              <a:rPr dirty="0" sz="1800" spc="-40" b="1">
                <a:solidFill>
                  <a:srgbClr val="009099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9099"/>
                </a:solidFill>
                <a:latin typeface="Arial"/>
                <a:cs typeface="Arial"/>
              </a:rPr>
              <a:t>service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31953" y="1297066"/>
            <a:ext cx="25012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6A6AF4"/>
                </a:solidFill>
                <a:latin typeface="Arial"/>
                <a:cs typeface="Arial"/>
              </a:rPr>
              <a:t>La</a:t>
            </a:r>
            <a:r>
              <a:rPr dirty="0" sz="1800" spc="-30" b="1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6A6AF4"/>
                </a:solidFill>
                <a:latin typeface="Arial"/>
                <a:cs typeface="Arial"/>
              </a:rPr>
              <a:t>méthode</a:t>
            </a:r>
            <a:r>
              <a:rPr dirty="0" sz="1800" spc="-25" b="1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6A6AF4"/>
                </a:solidFill>
                <a:latin typeface="Arial"/>
                <a:cs typeface="Arial"/>
              </a:rPr>
              <a:t>du</a:t>
            </a:r>
            <a:r>
              <a:rPr dirty="0" sz="1800" spc="-25" b="1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6A6AF4"/>
                </a:solidFill>
                <a:latin typeface="Arial"/>
                <a:cs typeface="Arial"/>
              </a:rPr>
              <a:t>service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8951" y="2096090"/>
            <a:ext cx="1533525" cy="788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Arial"/>
                <a:cs typeface="Arial"/>
              </a:rPr>
              <a:t>40</a:t>
            </a:r>
            <a:r>
              <a:rPr dirty="0" sz="1400" spc="-10" b="1">
                <a:latin typeface="Arial"/>
                <a:cs typeface="Arial"/>
              </a:rPr>
              <a:t> partenaires </a:t>
            </a:r>
            <a:r>
              <a:rPr dirty="0" sz="1200">
                <a:latin typeface="Arial"/>
                <a:cs typeface="Arial"/>
              </a:rPr>
              <a:t>nationaux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pour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couvrir </a:t>
            </a:r>
            <a:r>
              <a:rPr dirty="0" sz="1200">
                <a:latin typeface="Arial"/>
                <a:cs typeface="Arial"/>
              </a:rPr>
              <a:t>une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grande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variété</a:t>
            </a:r>
            <a:r>
              <a:rPr dirty="0" sz="1200" spc="-25">
                <a:latin typeface="Arial"/>
                <a:cs typeface="Arial"/>
              </a:rPr>
              <a:t> de </a:t>
            </a:r>
            <a:r>
              <a:rPr dirty="0" sz="1200" spc="-10">
                <a:latin typeface="Arial"/>
                <a:cs typeface="Arial"/>
              </a:rPr>
              <a:t>sujets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8" name="object 8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1651" y="3560528"/>
            <a:ext cx="221258" cy="20824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18951" y="3534888"/>
            <a:ext cx="1807210" cy="605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3679" algn="l"/>
              </a:tabLst>
            </a:pPr>
            <a:r>
              <a:rPr dirty="0" u="heavy" sz="1400" b="1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	Un</a:t>
            </a:r>
            <a:r>
              <a:rPr dirty="0" u="heavy" sz="1400" spc="-30" b="1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dirty="0" u="heavy" sz="1400" b="1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cadre</a:t>
            </a:r>
            <a:r>
              <a:rPr dirty="0" u="heavy" sz="1400" spc="-25" b="1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dirty="0" u="heavy" sz="1400" spc="-10" b="1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juridique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>
                <a:latin typeface="Arial"/>
                <a:cs typeface="Arial"/>
              </a:rPr>
              <a:t>pour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le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traitement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latin typeface="Arial"/>
                <a:cs typeface="Arial"/>
              </a:rPr>
              <a:t>des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données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du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service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66299" y="2096090"/>
            <a:ext cx="1617345" cy="788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Arial"/>
                <a:cs typeface="Arial"/>
              </a:rPr>
              <a:t>Suivi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de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la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qualité </a:t>
            </a:r>
            <a:r>
              <a:rPr dirty="0" sz="1200">
                <a:latin typeface="Arial"/>
                <a:cs typeface="Arial"/>
              </a:rPr>
              <a:t>une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mesure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l’impact </a:t>
            </a:r>
            <a:r>
              <a:rPr dirty="0" sz="1200">
                <a:latin typeface="Arial"/>
                <a:cs typeface="Arial"/>
              </a:rPr>
              <a:t>et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la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satisfaction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des </a:t>
            </a:r>
            <a:r>
              <a:rPr dirty="0" sz="1200" spc="-10">
                <a:latin typeface="Arial"/>
                <a:cs typeface="Arial"/>
              </a:rPr>
              <a:t>entreprises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1" name="object 11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78999" y="3772977"/>
            <a:ext cx="189755" cy="17859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466299" y="3534888"/>
            <a:ext cx="1813560" cy="605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Arial"/>
                <a:cs typeface="Arial"/>
              </a:rPr>
              <a:t>Partage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des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données</a:t>
            </a:r>
            <a:endParaRPr sz="1400">
              <a:latin typeface="Arial"/>
              <a:cs typeface="Arial"/>
            </a:endParaRPr>
          </a:p>
          <a:p>
            <a:pPr marL="12700" marR="95250">
              <a:lnSpc>
                <a:spcPct val="100000"/>
              </a:lnSpc>
              <a:spcBef>
                <a:spcPts val="5"/>
              </a:spcBef>
              <a:tabLst>
                <a:tab pos="201930" algn="l"/>
              </a:tabLst>
            </a:pPr>
            <a:r>
              <a:rPr dirty="0" u="heavy" sz="12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r>
              <a:rPr dirty="0" u="heavy" sz="1200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5"/>
              </a:rPr>
              <a:t>statistiques</a:t>
            </a:r>
            <a:r>
              <a:rPr dirty="0" u="none" sz="1200" spc="-15">
                <a:latin typeface="Arial"/>
                <a:cs typeface="Arial"/>
              </a:rPr>
              <a:t> </a:t>
            </a:r>
            <a:r>
              <a:rPr dirty="0" u="none" sz="1200" spc="-10">
                <a:latin typeface="Arial"/>
                <a:cs typeface="Arial"/>
              </a:rPr>
              <a:t>observées </a:t>
            </a:r>
            <a:r>
              <a:rPr dirty="0" u="none" sz="1200">
                <a:latin typeface="Arial"/>
                <a:cs typeface="Arial"/>
              </a:rPr>
              <a:t>sur</a:t>
            </a:r>
            <a:r>
              <a:rPr dirty="0" u="none" sz="1200" spc="-5">
                <a:latin typeface="Arial"/>
                <a:cs typeface="Arial"/>
              </a:rPr>
              <a:t> </a:t>
            </a:r>
            <a:r>
              <a:rPr dirty="0" u="none" sz="1200">
                <a:latin typeface="Arial"/>
                <a:cs typeface="Arial"/>
              </a:rPr>
              <a:t>les</a:t>
            </a:r>
            <a:r>
              <a:rPr dirty="0" u="none" sz="1200" spc="-5">
                <a:latin typeface="Arial"/>
                <a:cs typeface="Arial"/>
              </a:rPr>
              <a:t> </a:t>
            </a:r>
            <a:r>
              <a:rPr dirty="0" u="none" sz="1200" spc="-10">
                <a:latin typeface="Arial"/>
                <a:cs typeface="Arial"/>
              </a:rPr>
              <a:t>territoires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31953" y="2057565"/>
            <a:ext cx="2879725" cy="493395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1400" b="1">
                <a:latin typeface="Arial"/>
                <a:cs typeface="Arial"/>
              </a:rPr>
              <a:t>Considérer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avant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tout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les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besoins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>
                <a:latin typeface="Arial"/>
                <a:cs typeface="Arial"/>
              </a:rPr>
              <a:t>des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entreprises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et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l’impact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du</a:t>
            </a:r>
            <a:r>
              <a:rPr dirty="0" sz="1200" spc="-10">
                <a:latin typeface="Arial"/>
                <a:cs typeface="Arial"/>
              </a:rPr>
              <a:t> service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31953" y="2919340"/>
            <a:ext cx="2879090" cy="493395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1400" b="1">
                <a:latin typeface="Arial"/>
                <a:cs typeface="Arial"/>
              </a:rPr>
              <a:t>Développer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un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service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>
                <a:latin typeface="Arial"/>
                <a:cs typeface="Arial"/>
              </a:rPr>
              <a:t>appartenant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à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toutes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les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parties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prenantes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31950" y="3776289"/>
            <a:ext cx="2825115" cy="49339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 marR="5080">
              <a:lnSpc>
                <a:spcPct val="115500"/>
              </a:lnSpc>
              <a:spcBef>
                <a:spcPts val="140"/>
              </a:spcBef>
            </a:pPr>
            <a:r>
              <a:rPr dirty="0" sz="1400" b="1">
                <a:latin typeface="Arial"/>
                <a:cs typeface="Arial"/>
              </a:rPr>
              <a:t>Apprendre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ensemble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pour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améliorer </a:t>
            </a:r>
            <a:r>
              <a:rPr dirty="0" sz="1200">
                <a:latin typeface="Arial"/>
                <a:cs typeface="Arial"/>
              </a:rPr>
              <a:t>le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service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rendu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aux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entreprises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102485">
              <a:lnSpc>
                <a:spcPct val="100000"/>
              </a:lnSpc>
              <a:spcBef>
                <a:spcPts val="100"/>
              </a:spcBef>
            </a:pPr>
            <a:r>
              <a:rPr dirty="0"/>
              <a:t>Des</a:t>
            </a:r>
            <a:r>
              <a:rPr dirty="0" spc="-85"/>
              <a:t> </a:t>
            </a:r>
            <a:r>
              <a:rPr dirty="0" spc="-10"/>
              <a:t>réalisations</a:t>
            </a:r>
            <a:r>
              <a:rPr dirty="0" spc="-80"/>
              <a:t> </a:t>
            </a:r>
            <a:r>
              <a:rPr dirty="0" spc="-10"/>
              <a:t>inédites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7859984" y="0"/>
            <a:ext cx="1284605" cy="1132205"/>
            <a:chOff x="7859984" y="0"/>
            <a:chExt cx="1284605" cy="1132205"/>
          </a:xfrm>
        </p:grpSpPr>
        <p:sp>
          <p:nvSpPr>
            <p:cNvPr id="18" name="object 18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14450" y="0"/>
              <a:ext cx="806699" cy="914399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58109" y="0"/>
            <a:ext cx="1186180" cy="1162050"/>
            <a:chOff x="7958109" y="0"/>
            <a:chExt cx="1186180" cy="1162050"/>
          </a:xfrm>
        </p:grpSpPr>
        <p:sp>
          <p:nvSpPr>
            <p:cNvPr id="3" name="object 3"/>
            <p:cNvSpPr/>
            <p:nvPr/>
          </p:nvSpPr>
          <p:spPr>
            <a:xfrm>
              <a:off x="7958109" y="0"/>
              <a:ext cx="1186180" cy="1162050"/>
            </a:xfrm>
            <a:custGeom>
              <a:avLst/>
              <a:gdLst/>
              <a:ahLst/>
              <a:cxnLst/>
              <a:rect l="l" t="t" r="r" b="b"/>
              <a:pathLst>
                <a:path w="1186179" h="1162050">
                  <a:moveTo>
                    <a:pt x="973182" y="1161868"/>
                  </a:moveTo>
                  <a:lnTo>
                    <a:pt x="924611" y="1160677"/>
                  </a:lnTo>
                  <a:lnTo>
                    <a:pt x="876656" y="1157142"/>
                  </a:lnTo>
                  <a:lnTo>
                    <a:pt x="829373" y="1151317"/>
                  </a:lnTo>
                  <a:lnTo>
                    <a:pt x="782817" y="1143258"/>
                  </a:lnTo>
                  <a:lnTo>
                    <a:pt x="737046" y="1133023"/>
                  </a:lnTo>
                  <a:lnTo>
                    <a:pt x="692114" y="1120665"/>
                  </a:lnTo>
                  <a:lnTo>
                    <a:pt x="648078" y="1106241"/>
                  </a:lnTo>
                  <a:lnTo>
                    <a:pt x="604992" y="1089807"/>
                  </a:lnTo>
                  <a:lnTo>
                    <a:pt x="562913" y="1071418"/>
                  </a:lnTo>
                  <a:lnTo>
                    <a:pt x="521896" y="1051131"/>
                  </a:lnTo>
                  <a:lnTo>
                    <a:pt x="481998" y="1029000"/>
                  </a:lnTo>
                  <a:lnTo>
                    <a:pt x="443274" y="1005083"/>
                  </a:lnTo>
                  <a:lnTo>
                    <a:pt x="405780" y="979433"/>
                  </a:lnTo>
                  <a:lnTo>
                    <a:pt x="369571" y="952108"/>
                  </a:lnTo>
                  <a:lnTo>
                    <a:pt x="334703" y="923163"/>
                  </a:lnTo>
                  <a:lnTo>
                    <a:pt x="301232" y="892654"/>
                  </a:lnTo>
                  <a:lnTo>
                    <a:pt x="269214" y="860636"/>
                  </a:lnTo>
                  <a:lnTo>
                    <a:pt x="238705" y="827165"/>
                  </a:lnTo>
                  <a:lnTo>
                    <a:pt x="209760" y="792297"/>
                  </a:lnTo>
                  <a:lnTo>
                    <a:pt x="182435" y="756088"/>
                  </a:lnTo>
                  <a:lnTo>
                    <a:pt x="156785" y="718594"/>
                  </a:lnTo>
                  <a:lnTo>
                    <a:pt x="132867" y="679870"/>
                  </a:lnTo>
                  <a:lnTo>
                    <a:pt x="110737" y="639971"/>
                  </a:lnTo>
                  <a:lnTo>
                    <a:pt x="90450" y="598955"/>
                  </a:lnTo>
                  <a:lnTo>
                    <a:pt x="72061" y="556876"/>
                  </a:lnTo>
                  <a:lnTo>
                    <a:pt x="55627" y="513790"/>
                  </a:lnTo>
                  <a:lnTo>
                    <a:pt x="41203" y="469754"/>
                  </a:lnTo>
                  <a:lnTo>
                    <a:pt x="28845" y="424822"/>
                  </a:lnTo>
                  <a:lnTo>
                    <a:pt x="18610" y="379050"/>
                  </a:lnTo>
                  <a:lnTo>
                    <a:pt x="10551" y="332495"/>
                  </a:lnTo>
                  <a:lnTo>
                    <a:pt x="4726" y="285212"/>
                  </a:lnTo>
                  <a:lnTo>
                    <a:pt x="1191" y="237257"/>
                  </a:lnTo>
                  <a:lnTo>
                    <a:pt x="0" y="188685"/>
                  </a:lnTo>
                  <a:lnTo>
                    <a:pt x="1191" y="140114"/>
                  </a:lnTo>
                  <a:lnTo>
                    <a:pt x="4726" y="92159"/>
                  </a:lnTo>
                  <a:lnTo>
                    <a:pt x="10551" y="44876"/>
                  </a:lnTo>
                  <a:lnTo>
                    <a:pt x="18319" y="0"/>
                  </a:lnTo>
                  <a:lnTo>
                    <a:pt x="1185890" y="0"/>
                  </a:lnTo>
                  <a:lnTo>
                    <a:pt x="1185890" y="1138262"/>
                  </a:lnTo>
                  <a:lnTo>
                    <a:pt x="1163547" y="1143258"/>
                  </a:lnTo>
                  <a:lnTo>
                    <a:pt x="1116992" y="1151317"/>
                  </a:lnTo>
                  <a:lnTo>
                    <a:pt x="1069709" y="1157142"/>
                  </a:lnTo>
                  <a:lnTo>
                    <a:pt x="1021754" y="1160677"/>
                  </a:lnTo>
                  <a:lnTo>
                    <a:pt x="973182" y="11618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55726" y="1"/>
              <a:ext cx="888273" cy="888273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1348885"/>
            <a:ext cx="7696200" cy="3794760"/>
            <a:chOff x="0" y="1348885"/>
            <a:chExt cx="7696200" cy="3794760"/>
          </a:xfrm>
        </p:grpSpPr>
        <p:sp>
          <p:nvSpPr>
            <p:cNvPr id="6" name="object 6"/>
            <p:cNvSpPr/>
            <p:nvPr/>
          </p:nvSpPr>
          <p:spPr>
            <a:xfrm>
              <a:off x="0" y="1812149"/>
              <a:ext cx="3308350" cy="3331845"/>
            </a:xfrm>
            <a:custGeom>
              <a:avLst/>
              <a:gdLst/>
              <a:ahLst/>
              <a:cxnLst/>
              <a:rect l="l" t="t" r="r" b="b"/>
              <a:pathLst>
                <a:path w="3308350" h="3331845">
                  <a:moveTo>
                    <a:pt x="3267925" y="3331349"/>
                  </a:moveTo>
                  <a:lnTo>
                    <a:pt x="0" y="3331349"/>
                  </a:lnTo>
                  <a:lnTo>
                    <a:pt x="0" y="36546"/>
                  </a:lnTo>
                  <a:lnTo>
                    <a:pt x="78075" y="24986"/>
                  </a:lnTo>
                  <a:lnTo>
                    <a:pt x="124704" y="19181"/>
                  </a:lnTo>
                  <a:lnTo>
                    <a:pt x="171564" y="14129"/>
                  </a:lnTo>
                  <a:lnTo>
                    <a:pt x="218647" y="9838"/>
                  </a:lnTo>
                  <a:lnTo>
                    <a:pt x="265947" y="6313"/>
                  </a:lnTo>
                  <a:lnTo>
                    <a:pt x="313459" y="3560"/>
                  </a:lnTo>
                  <a:lnTo>
                    <a:pt x="361176" y="1586"/>
                  </a:lnTo>
                  <a:lnTo>
                    <a:pt x="409091" y="397"/>
                  </a:lnTo>
                  <a:lnTo>
                    <a:pt x="457199" y="0"/>
                  </a:lnTo>
                  <a:lnTo>
                    <a:pt x="505801" y="397"/>
                  </a:lnTo>
                  <a:lnTo>
                    <a:pt x="557821" y="1774"/>
                  </a:lnTo>
                  <a:lnTo>
                    <a:pt x="607969" y="3985"/>
                  </a:lnTo>
                  <a:lnTo>
                    <a:pt x="657993" y="7073"/>
                  </a:lnTo>
                  <a:lnTo>
                    <a:pt x="707883" y="11034"/>
                  </a:lnTo>
                  <a:lnTo>
                    <a:pt x="757629" y="15863"/>
                  </a:lnTo>
                  <a:lnTo>
                    <a:pt x="807220" y="21556"/>
                  </a:lnTo>
                  <a:lnTo>
                    <a:pt x="856646" y="28109"/>
                  </a:lnTo>
                  <a:lnTo>
                    <a:pt x="905896" y="35516"/>
                  </a:lnTo>
                  <a:lnTo>
                    <a:pt x="954960" y="43775"/>
                  </a:lnTo>
                  <a:lnTo>
                    <a:pt x="1003827" y="52880"/>
                  </a:lnTo>
                  <a:lnTo>
                    <a:pt x="1052487" y="62827"/>
                  </a:lnTo>
                  <a:lnTo>
                    <a:pt x="1100929" y="73612"/>
                  </a:lnTo>
                  <a:lnTo>
                    <a:pt x="1149142" y="85231"/>
                  </a:lnTo>
                  <a:lnTo>
                    <a:pt x="1197117" y="97679"/>
                  </a:lnTo>
                  <a:lnTo>
                    <a:pt x="1244842" y="110951"/>
                  </a:lnTo>
                  <a:lnTo>
                    <a:pt x="1292308" y="125044"/>
                  </a:lnTo>
                  <a:lnTo>
                    <a:pt x="1339503" y="139952"/>
                  </a:lnTo>
                  <a:lnTo>
                    <a:pt x="1386418" y="155673"/>
                  </a:lnTo>
                  <a:lnTo>
                    <a:pt x="1433041" y="172201"/>
                  </a:lnTo>
                  <a:lnTo>
                    <a:pt x="1479362" y="189532"/>
                  </a:lnTo>
                  <a:lnTo>
                    <a:pt x="1525371" y="207661"/>
                  </a:lnTo>
                  <a:lnTo>
                    <a:pt x="1571057" y="226585"/>
                  </a:lnTo>
                  <a:lnTo>
                    <a:pt x="1616410" y="246299"/>
                  </a:lnTo>
                  <a:lnTo>
                    <a:pt x="1661418" y="266798"/>
                  </a:lnTo>
                  <a:lnTo>
                    <a:pt x="1706073" y="288078"/>
                  </a:lnTo>
                  <a:lnTo>
                    <a:pt x="1750362" y="310136"/>
                  </a:lnTo>
                  <a:lnTo>
                    <a:pt x="1794277" y="332966"/>
                  </a:lnTo>
                  <a:lnTo>
                    <a:pt x="1837805" y="356564"/>
                  </a:lnTo>
                  <a:lnTo>
                    <a:pt x="1880937" y="380926"/>
                  </a:lnTo>
                  <a:lnTo>
                    <a:pt x="1923662" y="406047"/>
                  </a:lnTo>
                  <a:lnTo>
                    <a:pt x="1965970" y="431924"/>
                  </a:lnTo>
                  <a:lnTo>
                    <a:pt x="2007849" y="458551"/>
                  </a:lnTo>
                  <a:lnTo>
                    <a:pt x="2049291" y="485925"/>
                  </a:lnTo>
                  <a:lnTo>
                    <a:pt x="2090283" y="514041"/>
                  </a:lnTo>
                  <a:lnTo>
                    <a:pt x="2130816" y="542895"/>
                  </a:lnTo>
                  <a:lnTo>
                    <a:pt x="2170879" y="572482"/>
                  </a:lnTo>
                  <a:lnTo>
                    <a:pt x="2210462" y="602798"/>
                  </a:lnTo>
                  <a:lnTo>
                    <a:pt x="2249554" y="633839"/>
                  </a:lnTo>
                  <a:lnTo>
                    <a:pt x="2288144" y="665600"/>
                  </a:lnTo>
                  <a:lnTo>
                    <a:pt x="2326223" y="698077"/>
                  </a:lnTo>
                  <a:lnTo>
                    <a:pt x="2363779" y="731265"/>
                  </a:lnTo>
                  <a:lnTo>
                    <a:pt x="2400802" y="765161"/>
                  </a:lnTo>
                  <a:lnTo>
                    <a:pt x="2437282" y="799760"/>
                  </a:lnTo>
                  <a:lnTo>
                    <a:pt x="2473207" y="835057"/>
                  </a:lnTo>
                  <a:lnTo>
                    <a:pt x="2508505" y="870983"/>
                  </a:lnTo>
                  <a:lnTo>
                    <a:pt x="2543104" y="907463"/>
                  </a:lnTo>
                  <a:lnTo>
                    <a:pt x="2577000" y="944486"/>
                  </a:lnTo>
                  <a:lnTo>
                    <a:pt x="2610188" y="982042"/>
                  </a:lnTo>
                  <a:lnTo>
                    <a:pt x="2642665" y="1020121"/>
                  </a:lnTo>
                  <a:lnTo>
                    <a:pt x="2674426" y="1058711"/>
                  </a:lnTo>
                  <a:lnTo>
                    <a:pt x="2705467" y="1097803"/>
                  </a:lnTo>
                  <a:lnTo>
                    <a:pt x="2735783" y="1137385"/>
                  </a:lnTo>
                  <a:lnTo>
                    <a:pt x="2765370" y="1177449"/>
                  </a:lnTo>
                  <a:lnTo>
                    <a:pt x="2794224" y="1217982"/>
                  </a:lnTo>
                  <a:lnTo>
                    <a:pt x="2822340" y="1258974"/>
                  </a:lnTo>
                  <a:lnTo>
                    <a:pt x="2849714" y="1300416"/>
                  </a:lnTo>
                  <a:lnTo>
                    <a:pt x="2876341" y="1342295"/>
                  </a:lnTo>
                  <a:lnTo>
                    <a:pt x="2902218" y="1384603"/>
                  </a:lnTo>
                  <a:lnTo>
                    <a:pt x="2927339" y="1427328"/>
                  </a:lnTo>
                  <a:lnTo>
                    <a:pt x="2951701" y="1470460"/>
                  </a:lnTo>
                  <a:lnTo>
                    <a:pt x="2975299" y="1513988"/>
                  </a:lnTo>
                  <a:lnTo>
                    <a:pt x="2998129" y="1557903"/>
                  </a:lnTo>
                  <a:lnTo>
                    <a:pt x="3020187" y="1602192"/>
                  </a:lnTo>
                  <a:lnTo>
                    <a:pt x="3041467" y="1646847"/>
                  </a:lnTo>
                  <a:lnTo>
                    <a:pt x="3061966" y="1691855"/>
                  </a:lnTo>
                  <a:lnTo>
                    <a:pt x="3081680" y="1737208"/>
                  </a:lnTo>
                  <a:lnTo>
                    <a:pt x="3100604" y="1782894"/>
                  </a:lnTo>
                  <a:lnTo>
                    <a:pt x="3118733" y="1828903"/>
                  </a:lnTo>
                  <a:lnTo>
                    <a:pt x="3136064" y="1875224"/>
                  </a:lnTo>
                  <a:lnTo>
                    <a:pt x="3152592" y="1921847"/>
                  </a:lnTo>
                  <a:lnTo>
                    <a:pt x="3168313" y="1968762"/>
                  </a:lnTo>
                  <a:lnTo>
                    <a:pt x="3183221" y="2015957"/>
                  </a:lnTo>
                  <a:lnTo>
                    <a:pt x="3197314" y="2063423"/>
                  </a:lnTo>
                  <a:lnTo>
                    <a:pt x="3210586" y="2111148"/>
                  </a:lnTo>
                  <a:lnTo>
                    <a:pt x="3223034" y="2159123"/>
                  </a:lnTo>
                  <a:lnTo>
                    <a:pt x="3234653" y="2207336"/>
                  </a:lnTo>
                  <a:lnTo>
                    <a:pt x="3245438" y="2255778"/>
                  </a:lnTo>
                  <a:lnTo>
                    <a:pt x="3255385" y="2304438"/>
                  </a:lnTo>
                  <a:lnTo>
                    <a:pt x="3264490" y="2353305"/>
                  </a:lnTo>
                  <a:lnTo>
                    <a:pt x="3272749" y="2402369"/>
                  </a:lnTo>
                  <a:lnTo>
                    <a:pt x="3280156" y="2451619"/>
                  </a:lnTo>
                  <a:lnTo>
                    <a:pt x="3286709" y="2501045"/>
                  </a:lnTo>
                  <a:lnTo>
                    <a:pt x="3292402" y="2550636"/>
                  </a:lnTo>
                  <a:lnTo>
                    <a:pt x="3297231" y="2600382"/>
                  </a:lnTo>
                  <a:lnTo>
                    <a:pt x="3301192" y="2650272"/>
                  </a:lnTo>
                  <a:lnTo>
                    <a:pt x="3304280" y="2700296"/>
                  </a:lnTo>
                  <a:lnTo>
                    <a:pt x="3306491" y="2750444"/>
                  </a:lnTo>
                  <a:lnTo>
                    <a:pt x="3307821" y="2800704"/>
                  </a:lnTo>
                  <a:lnTo>
                    <a:pt x="3308265" y="2851066"/>
                  </a:lnTo>
                  <a:lnTo>
                    <a:pt x="3307868" y="2899174"/>
                  </a:lnTo>
                  <a:lnTo>
                    <a:pt x="3306679" y="2947089"/>
                  </a:lnTo>
                  <a:lnTo>
                    <a:pt x="3304705" y="2994806"/>
                  </a:lnTo>
                  <a:lnTo>
                    <a:pt x="3301952" y="3042318"/>
                  </a:lnTo>
                  <a:lnTo>
                    <a:pt x="3298427" y="3089618"/>
                  </a:lnTo>
                  <a:lnTo>
                    <a:pt x="3294136" y="3136701"/>
                  </a:lnTo>
                  <a:lnTo>
                    <a:pt x="3289084" y="3183561"/>
                  </a:lnTo>
                  <a:lnTo>
                    <a:pt x="3283279" y="3230190"/>
                  </a:lnTo>
                  <a:lnTo>
                    <a:pt x="3276726" y="3276583"/>
                  </a:lnTo>
                  <a:lnTo>
                    <a:pt x="3269432" y="3322734"/>
                  </a:lnTo>
                  <a:lnTo>
                    <a:pt x="3267925" y="3331349"/>
                  </a:lnTo>
                  <a:close/>
                </a:path>
              </a:pathLst>
            </a:custGeom>
            <a:solidFill>
              <a:srgbClr val="6A6AF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3682" y="1437786"/>
              <a:ext cx="6133067" cy="30418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29231" y="1393335"/>
              <a:ext cx="6222365" cy="3131185"/>
            </a:xfrm>
            <a:custGeom>
              <a:avLst/>
              <a:gdLst/>
              <a:ahLst/>
              <a:cxnLst/>
              <a:rect l="l" t="t" r="r" b="b"/>
              <a:pathLst>
                <a:path w="6222365" h="3131185">
                  <a:moveTo>
                    <a:pt x="0" y="0"/>
                  </a:moveTo>
                  <a:lnTo>
                    <a:pt x="6221967" y="0"/>
                  </a:lnTo>
                  <a:lnTo>
                    <a:pt x="6221967" y="3130741"/>
                  </a:lnTo>
                  <a:lnTo>
                    <a:pt x="0" y="3130741"/>
                  </a:lnTo>
                  <a:lnTo>
                    <a:pt x="0" y="0"/>
                  </a:lnTo>
                  <a:close/>
                </a:path>
              </a:pathLst>
            </a:custGeom>
            <a:ln w="888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46690" y="2474686"/>
              <a:ext cx="999499" cy="999499"/>
            </a:xfrm>
            <a:prstGeom prst="rect">
              <a:avLst/>
            </a:prstGeom>
          </p:spPr>
        </p:pic>
      </p:grpSp>
      <p:sp>
        <p:nvSpPr>
          <p:cNvPr id="10" name="object 10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403985">
              <a:lnSpc>
                <a:spcPct val="100000"/>
              </a:lnSpc>
              <a:spcBef>
                <a:spcPts val="100"/>
              </a:spcBef>
            </a:pPr>
            <a:r>
              <a:rPr dirty="0"/>
              <a:t>Vidéo</a:t>
            </a:r>
            <a:r>
              <a:rPr dirty="0" spc="-85"/>
              <a:t> </a:t>
            </a:r>
            <a:r>
              <a:rPr dirty="0"/>
              <a:t>de</a:t>
            </a:r>
            <a:r>
              <a:rPr dirty="0" spc="-80"/>
              <a:t> </a:t>
            </a:r>
            <a:r>
              <a:rPr dirty="0" spc="-10"/>
              <a:t>présentation</a:t>
            </a:r>
            <a:r>
              <a:rPr dirty="0" spc="-85"/>
              <a:t> </a:t>
            </a:r>
            <a:r>
              <a:rPr dirty="0"/>
              <a:t>du</a:t>
            </a:r>
            <a:r>
              <a:rPr dirty="0" spc="-80"/>
              <a:t> </a:t>
            </a:r>
            <a:r>
              <a:rPr dirty="0" spc="-10"/>
              <a:t>service</a:t>
            </a:r>
          </a:p>
        </p:txBody>
      </p:sp>
      <p:pic>
        <p:nvPicPr>
          <p:cNvPr id="11" name="object 11">
            <a:hlinkClick r:id="rId6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81567" y="3064854"/>
            <a:ext cx="393600" cy="39360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7742012" y="-4762"/>
            <a:ext cx="1407160" cy="1243330"/>
            <a:chOff x="7742012" y="-4762"/>
            <a:chExt cx="1407160" cy="1243330"/>
          </a:xfrm>
        </p:grpSpPr>
        <p:sp>
          <p:nvSpPr>
            <p:cNvPr id="13" name="object 13"/>
            <p:cNvSpPr/>
            <p:nvPr/>
          </p:nvSpPr>
          <p:spPr>
            <a:xfrm>
              <a:off x="7746775" y="0"/>
              <a:ext cx="1397635" cy="1233805"/>
            </a:xfrm>
            <a:custGeom>
              <a:avLst/>
              <a:gdLst/>
              <a:ahLst/>
              <a:cxnLst/>
              <a:rect l="l" t="t" r="r" b="b"/>
              <a:pathLst>
                <a:path w="1397634" h="1233805">
                  <a:moveTo>
                    <a:pt x="1397129" y="1233774"/>
                  </a:moveTo>
                  <a:lnTo>
                    <a:pt x="0" y="1233774"/>
                  </a:lnTo>
                  <a:lnTo>
                    <a:pt x="0" y="0"/>
                  </a:lnTo>
                  <a:lnTo>
                    <a:pt x="1397099" y="0"/>
                  </a:lnTo>
                  <a:lnTo>
                    <a:pt x="1397129" y="1233774"/>
                  </a:lnTo>
                  <a:close/>
                </a:path>
              </a:pathLst>
            </a:custGeom>
            <a:solidFill>
              <a:srgbClr val="ECEC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746775" y="0"/>
              <a:ext cx="1397635" cy="1233805"/>
            </a:xfrm>
            <a:custGeom>
              <a:avLst/>
              <a:gdLst/>
              <a:ahLst/>
              <a:cxnLst/>
              <a:rect l="l" t="t" r="r" b="b"/>
              <a:pathLst>
                <a:path w="1397634" h="1233805">
                  <a:moveTo>
                    <a:pt x="1397100" y="0"/>
                  </a:moveTo>
                  <a:lnTo>
                    <a:pt x="1397225" y="1233774"/>
                  </a:lnTo>
                  <a:lnTo>
                    <a:pt x="0" y="1233774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ECECF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14450" y="0"/>
              <a:ext cx="806699" cy="914399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74268" y="4632325"/>
            <a:ext cx="1582356" cy="322488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69862" y="1117909"/>
            <a:ext cx="4669790" cy="1376680"/>
          </a:xfrm>
          <a:prstGeom prst="rect"/>
        </p:spPr>
        <p:txBody>
          <a:bodyPr wrap="square" lIns="0" tIns="139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dirty="0" sz="3600" spc="-10">
                <a:solidFill>
                  <a:srgbClr val="6A6AF4"/>
                </a:solidFill>
              </a:rPr>
              <a:t>Démonstration</a:t>
            </a:r>
            <a:endParaRPr sz="3600"/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3600">
                <a:solidFill>
                  <a:srgbClr val="6A6AF4"/>
                </a:solidFill>
              </a:rPr>
              <a:t>de</a:t>
            </a:r>
            <a:r>
              <a:rPr dirty="0" sz="3600" spc="-15">
                <a:solidFill>
                  <a:srgbClr val="6A6AF4"/>
                </a:solidFill>
              </a:rPr>
              <a:t> </a:t>
            </a:r>
            <a:r>
              <a:rPr dirty="0" sz="3600">
                <a:solidFill>
                  <a:srgbClr val="6A6AF4"/>
                </a:solidFill>
              </a:rPr>
              <a:t>la</a:t>
            </a:r>
            <a:r>
              <a:rPr dirty="0" sz="3600" spc="-10">
                <a:solidFill>
                  <a:srgbClr val="6A6AF4"/>
                </a:solidFill>
              </a:rPr>
              <a:t> </a:t>
            </a:r>
            <a:r>
              <a:rPr dirty="0" sz="3600">
                <a:solidFill>
                  <a:srgbClr val="6A6AF4"/>
                </a:solidFill>
              </a:rPr>
              <a:t>mise</a:t>
            </a:r>
            <a:r>
              <a:rPr dirty="0" sz="3600" spc="-15">
                <a:solidFill>
                  <a:srgbClr val="6A6AF4"/>
                </a:solidFill>
              </a:rPr>
              <a:t> </a:t>
            </a:r>
            <a:r>
              <a:rPr dirty="0" sz="3600">
                <a:solidFill>
                  <a:srgbClr val="6A6AF4"/>
                </a:solidFill>
              </a:rPr>
              <a:t>en</a:t>
            </a:r>
            <a:r>
              <a:rPr dirty="0" sz="3600" spc="-15">
                <a:solidFill>
                  <a:srgbClr val="6A6AF4"/>
                </a:solidFill>
              </a:rPr>
              <a:t> </a:t>
            </a:r>
            <a:r>
              <a:rPr dirty="0" sz="3600" spc="-10">
                <a:solidFill>
                  <a:srgbClr val="6A6AF4"/>
                </a:solidFill>
              </a:rPr>
              <a:t>relation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484388" y="477881"/>
            <a:ext cx="861694" cy="769620"/>
          </a:xfrm>
          <a:prstGeom prst="rect">
            <a:avLst/>
          </a:prstGeom>
          <a:solidFill>
            <a:srgbClr val="6A6AF4"/>
          </a:solidFill>
        </p:spPr>
        <p:txBody>
          <a:bodyPr wrap="square" lIns="0" tIns="15240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120"/>
              </a:spcBef>
            </a:pPr>
            <a:r>
              <a:rPr dirty="0" sz="4400" spc="-25" b="1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43529" y="2097508"/>
            <a:ext cx="5500469" cy="304599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7859984" y="0"/>
            <a:ext cx="1284605" cy="1132205"/>
            <a:chOff x="7859984" y="0"/>
            <a:chExt cx="1284605" cy="1132205"/>
          </a:xfrm>
        </p:grpSpPr>
        <p:sp>
          <p:nvSpPr>
            <p:cNvPr id="7" name="object 7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14450" y="0"/>
              <a:ext cx="806699" cy="9143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DF4F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55726" y="1"/>
            <a:ext cx="888273" cy="88827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1366795"/>
            <a:ext cx="8324215" cy="3840479"/>
            <a:chOff x="0" y="1366795"/>
            <a:chExt cx="8324215" cy="3840479"/>
          </a:xfrm>
        </p:grpSpPr>
        <p:sp>
          <p:nvSpPr>
            <p:cNvPr id="5" name="object 5"/>
            <p:cNvSpPr/>
            <p:nvPr/>
          </p:nvSpPr>
          <p:spPr>
            <a:xfrm>
              <a:off x="0" y="1875520"/>
              <a:ext cx="5976620" cy="3268345"/>
            </a:xfrm>
            <a:custGeom>
              <a:avLst/>
              <a:gdLst/>
              <a:ahLst/>
              <a:cxnLst/>
              <a:rect l="l" t="t" r="r" b="b"/>
              <a:pathLst>
                <a:path w="5976620" h="3268345">
                  <a:moveTo>
                    <a:pt x="5976330" y="3267978"/>
                  </a:moveTo>
                  <a:lnTo>
                    <a:pt x="0" y="3267978"/>
                  </a:lnTo>
                  <a:lnTo>
                    <a:pt x="0" y="635839"/>
                  </a:lnTo>
                  <a:lnTo>
                    <a:pt x="64825" y="594155"/>
                  </a:lnTo>
                  <a:lnTo>
                    <a:pt x="103226" y="570342"/>
                  </a:lnTo>
                  <a:lnTo>
                    <a:pt x="141922" y="546964"/>
                  </a:lnTo>
                  <a:lnTo>
                    <a:pt x="180909" y="524024"/>
                  </a:lnTo>
                  <a:lnTo>
                    <a:pt x="220185" y="501526"/>
                  </a:lnTo>
                  <a:lnTo>
                    <a:pt x="259745" y="479472"/>
                  </a:lnTo>
                  <a:lnTo>
                    <a:pt x="299587" y="457867"/>
                  </a:lnTo>
                  <a:lnTo>
                    <a:pt x="339706" y="436713"/>
                  </a:lnTo>
                  <a:lnTo>
                    <a:pt x="380100" y="416014"/>
                  </a:lnTo>
                  <a:lnTo>
                    <a:pt x="420764" y="395773"/>
                  </a:lnTo>
                  <a:lnTo>
                    <a:pt x="461750" y="375970"/>
                  </a:lnTo>
                  <a:lnTo>
                    <a:pt x="502893" y="356681"/>
                  </a:lnTo>
                  <a:lnTo>
                    <a:pt x="544351" y="337837"/>
                  </a:lnTo>
                  <a:lnTo>
                    <a:pt x="586065" y="319464"/>
                  </a:lnTo>
                  <a:lnTo>
                    <a:pt x="628034" y="301567"/>
                  </a:lnTo>
                  <a:lnTo>
                    <a:pt x="670253" y="284149"/>
                  </a:lnTo>
                  <a:lnTo>
                    <a:pt x="712720" y="267212"/>
                  </a:lnTo>
                  <a:lnTo>
                    <a:pt x="755430" y="250762"/>
                  </a:lnTo>
                  <a:lnTo>
                    <a:pt x="798380" y="234801"/>
                  </a:lnTo>
                  <a:lnTo>
                    <a:pt x="841568" y="219332"/>
                  </a:lnTo>
                  <a:lnTo>
                    <a:pt x="884988" y="204359"/>
                  </a:lnTo>
                  <a:lnTo>
                    <a:pt x="928640" y="189886"/>
                  </a:lnTo>
                  <a:lnTo>
                    <a:pt x="972517" y="175915"/>
                  </a:lnTo>
                  <a:lnTo>
                    <a:pt x="1016618" y="162450"/>
                  </a:lnTo>
                  <a:lnTo>
                    <a:pt x="1060939" y="149495"/>
                  </a:lnTo>
                  <a:lnTo>
                    <a:pt x="1105477" y="137053"/>
                  </a:lnTo>
                  <a:lnTo>
                    <a:pt x="1150582" y="125037"/>
                  </a:lnTo>
                  <a:lnTo>
                    <a:pt x="1195187" y="113721"/>
                  </a:lnTo>
                  <a:lnTo>
                    <a:pt x="1240354" y="102838"/>
                  </a:lnTo>
                  <a:lnTo>
                    <a:pt x="1285723" y="92482"/>
                  </a:lnTo>
                  <a:lnTo>
                    <a:pt x="1331292" y="82656"/>
                  </a:lnTo>
                  <a:lnTo>
                    <a:pt x="1377057" y="73363"/>
                  </a:lnTo>
                  <a:lnTo>
                    <a:pt x="1423014" y="64607"/>
                  </a:lnTo>
                  <a:lnTo>
                    <a:pt x="1469161" y="56391"/>
                  </a:lnTo>
                  <a:lnTo>
                    <a:pt x="1515493" y="48719"/>
                  </a:lnTo>
                  <a:lnTo>
                    <a:pt x="1562008" y="41594"/>
                  </a:lnTo>
                  <a:lnTo>
                    <a:pt x="1608702" y="35019"/>
                  </a:lnTo>
                  <a:lnTo>
                    <a:pt x="1655572" y="28998"/>
                  </a:lnTo>
                  <a:lnTo>
                    <a:pt x="1702613" y="23534"/>
                  </a:lnTo>
                  <a:lnTo>
                    <a:pt x="1749824" y="18631"/>
                  </a:lnTo>
                  <a:lnTo>
                    <a:pt x="1797199" y="14292"/>
                  </a:lnTo>
                  <a:lnTo>
                    <a:pt x="1844737" y="10521"/>
                  </a:lnTo>
                  <a:lnTo>
                    <a:pt x="1892434" y="7320"/>
                  </a:lnTo>
                  <a:lnTo>
                    <a:pt x="1940285" y="4694"/>
                  </a:lnTo>
                  <a:lnTo>
                    <a:pt x="1988288" y="2645"/>
                  </a:lnTo>
                  <a:lnTo>
                    <a:pt x="2036440" y="1178"/>
                  </a:lnTo>
                  <a:lnTo>
                    <a:pt x="2084736" y="295"/>
                  </a:lnTo>
                  <a:lnTo>
                    <a:pt x="2133174" y="0"/>
                  </a:lnTo>
                  <a:lnTo>
                    <a:pt x="2181825" y="295"/>
                  </a:lnTo>
                  <a:lnTo>
                    <a:pt x="2227793" y="1178"/>
                  </a:lnTo>
                  <a:lnTo>
                    <a:pt x="2229865" y="1178"/>
                  </a:lnTo>
                  <a:lnTo>
                    <a:pt x="2282762" y="2871"/>
                  </a:lnTo>
                  <a:lnTo>
                    <a:pt x="2332467" y="5098"/>
                  </a:lnTo>
                  <a:lnTo>
                    <a:pt x="2382084" y="7956"/>
                  </a:lnTo>
                  <a:lnTo>
                    <a:pt x="2431607" y="11444"/>
                  </a:lnTo>
                  <a:lnTo>
                    <a:pt x="2481032" y="15558"/>
                  </a:lnTo>
                  <a:lnTo>
                    <a:pt x="2530352" y="20296"/>
                  </a:lnTo>
                  <a:lnTo>
                    <a:pt x="2579562" y="25657"/>
                  </a:lnTo>
                  <a:lnTo>
                    <a:pt x="2628657" y="31638"/>
                  </a:lnTo>
                  <a:lnTo>
                    <a:pt x="2677631" y="38236"/>
                  </a:lnTo>
                  <a:lnTo>
                    <a:pt x="2726479" y="45449"/>
                  </a:lnTo>
                  <a:lnTo>
                    <a:pt x="2775195" y="53276"/>
                  </a:lnTo>
                  <a:lnTo>
                    <a:pt x="2823773" y="61713"/>
                  </a:lnTo>
                  <a:lnTo>
                    <a:pt x="2872209" y="70759"/>
                  </a:lnTo>
                  <a:lnTo>
                    <a:pt x="2920496" y="80411"/>
                  </a:lnTo>
                  <a:lnTo>
                    <a:pt x="2968630" y="90668"/>
                  </a:lnTo>
                  <a:lnTo>
                    <a:pt x="3016604" y="101526"/>
                  </a:lnTo>
                  <a:lnTo>
                    <a:pt x="3064414" y="112983"/>
                  </a:lnTo>
                  <a:lnTo>
                    <a:pt x="3112053" y="125037"/>
                  </a:lnTo>
                  <a:lnTo>
                    <a:pt x="3159516" y="137687"/>
                  </a:lnTo>
                  <a:lnTo>
                    <a:pt x="3206799" y="150929"/>
                  </a:lnTo>
                  <a:lnTo>
                    <a:pt x="3253894" y="164761"/>
                  </a:lnTo>
                  <a:lnTo>
                    <a:pt x="3300798" y="179182"/>
                  </a:lnTo>
                  <a:lnTo>
                    <a:pt x="3347504" y="194188"/>
                  </a:lnTo>
                  <a:lnTo>
                    <a:pt x="3394006" y="209778"/>
                  </a:lnTo>
                  <a:lnTo>
                    <a:pt x="3440301" y="225949"/>
                  </a:lnTo>
                  <a:lnTo>
                    <a:pt x="3486380" y="242699"/>
                  </a:lnTo>
                  <a:lnTo>
                    <a:pt x="3532241" y="260025"/>
                  </a:lnTo>
                  <a:lnTo>
                    <a:pt x="3577876" y="277927"/>
                  </a:lnTo>
                  <a:lnTo>
                    <a:pt x="3623281" y="296400"/>
                  </a:lnTo>
                  <a:lnTo>
                    <a:pt x="3668449" y="315443"/>
                  </a:lnTo>
                  <a:lnTo>
                    <a:pt x="3713376" y="335054"/>
                  </a:lnTo>
                  <a:lnTo>
                    <a:pt x="3758056" y="355230"/>
                  </a:lnTo>
                  <a:lnTo>
                    <a:pt x="3802484" y="375970"/>
                  </a:lnTo>
                  <a:lnTo>
                    <a:pt x="3846653" y="397270"/>
                  </a:lnTo>
                  <a:lnTo>
                    <a:pt x="3890559" y="419129"/>
                  </a:lnTo>
                  <a:lnTo>
                    <a:pt x="3934196" y="441544"/>
                  </a:lnTo>
                  <a:lnTo>
                    <a:pt x="3977559" y="464513"/>
                  </a:lnTo>
                  <a:lnTo>
                    <a:pt x="4020641" y="488033"/>
                  </a:lnTo>
                  <a:lnTo>
                    <a:pt x="4063439" y="512104"/>
                  </a:lnTo>
                  <a:lnTo>
                    <a:pt x="4105945" y="536721"/>
                  </a:lnTo>
                  <a:lnTo>
                    <a:pt x="4148155" y="561883"/>
                  </a:lnTo>
                  <a:lnTo>
                    <a:pt x="4190063" y="587588"/>
                  </a:lnTo>
                  <a:lnTo>
                    <a:pt x="4231663" y="613833"/>
                  </a:lnTo>
                  <a:lnTo>
                    <a:pt x="4272951" y="640617"/>
                  </a:lnTo>
                  <a:lnTo>
                    <a:pt x="4313921" y="667936"/>
                  </a:lnTo>
                  <a:lnTo>
                    <a:pt x="4354566" y="695789"/>
                  </a:lnTo>
                  <a:lnTo>
                    <a:pt x="4394883" y="724173"/>
                  </a:lnTo>
                  <a:lnTo>
                    <a:pt x="4434864" y="753086"/>
                  </a:lnTo>
                  <a:lnTo>
                    <a:pt x="4474505" y="782525"/>
                  </a:lnTo>
                  <a:lnTo>
                    <a:pt x="4513801" y="812490"/>
                  </a:lnTo>
                  <a:lnTo>
                    <a:pt x="4552745" y="842976"/>
                  </a:lnTo>
                  <a:lnTo>
                    <a:pt x="4591332" y="873982"/>
                  </a:lnTo>
                  <a:lnTo>
                    <a:pt x="4629558" y="905506"/>
                  </a:lnTo>
                  <a:lnTo>
                    <a:pt x="4667415" y="937546"/>
                  </a:lnTo>
                  <a:lnTo>
                    <a:pt x="4704900" y="970098"/>
                  </a:lnTo>
                  <a:lnTo>
                    <a:pt x="4742005" y="1003161"/>
                  </a:lnTo>
                  <a:lnTo>
                    <a:pt x="4778727" y="1036733"/>
                  </a:lnTo>
                  <a:lnTo>
                    <a:pt x="4815059" y="1070811"/>
                  </a:lnTo>
                  <a:lnTo>
                    <a:pt x="4850995" y="1105393"/>
                  </a:lnTo>
                  <a:lnTo>
                    <a:pt x="4886531" y="1140477"/>
                  </a:lnTo>
                  <a:lnTo>
                    <a:pt x="4921615" y="1176013"/>
                  </a:lnTo>
                  <a:lnTo>
                    <a:pt x="4956197" y="1211950"/>
                  </a:lnTo>
                  <a:lnTo>
                    <a:pt x="4990276" y="1248282"/>
                  </a:lnTo>
                  <a:lnTo>
                    <a:pt x="5023847" y="1285004"/>
                  </a:lnTo>
                  <a:lnTo>
                    <a:pt x="5056911" y="1322109"/>
                  </a:lnTo>
                  <a:lnTo>
                    <a:pt x="5089463" y="1359594"/>
                  </a:lnTo>
                  <a:lnTo>
                    <a:pt x="5121503" y="1397451"/>
                  </a:lnTo>
                  <a:lnTo>
                    <a:pt x="5153027" y="1435676"/>
                  </a:lnTo>
                  <a:lnTo>
                    <a:pt x="5184033" y="1474264"/>
                  </a:lnTo>
                  <a:lnTo>
                    <a:pt x="5214519" y="1513208"/>
                  </a:lnTo>
                  <a:lnTo>
                    <a:pt x="5244483" y="1552504"/>
                  </a:lnTo>
                  <a:lnTo>
                    <a:pt x="5273923" y="1592145"/>
                  </a:lnTo>
                  <a:lnTo>
                    <a:pt x="5302836" y="1632126"/>
                  </a:lnTo>
                  <a:lnTo>
                    <a:pt x="5331220" y="1672443"/>
                  </a:lnTo>
                  <a:lnTo>
                    <a:pt x="5359073" y="1713088"/>
                  </a:lnTo>
                  <a:lnTo>
                    <a:pt x="5386392" y="1754058"/>
                  </a:lnTo>
                  <a:lnTo>
                    <a:pt x="5413176" y="1795346"/>
                  </a:lnTo>
                  <a:lnTo>
                    <a:pt x="5439421" y="1836946"/>
                  </a:lnTo>
                  <a:lnTo>
                    <a:pt x="5465126" y="1878854"/>
                  </a:lnTo>
                  <a:lnTo>
                    <a:pt x="5490288" y="1921064"/>
                  </a:lnTo>
                  <a:lnTo>
                    <a:pt x="5514905" y="1963570"/>
                  </a:lnTo>
                  <a:lnTo>
                    <a:pt x="5538976" y="2006368"/>
                  </a:lnTo>
                  <a:lnTo>
                    <a:pt x="5562496" y="2049450"/>
                  </a:lnTo>
                  <a:lnTo>
                    <a:pt x="5585465" y="2092813"/>
                  </a:lnTo>
                  <a:lnTo>
                    <a:pt x="5607880" y="2136450"/>
                  </a:lnTo>
                  <a:lnTo>
                    <a:pt x="5629739" y="2180356"/>
                  </a:lnTo>
                  <a:lnTo>
                    <a:pt x="5651039" y="2224525"/>
                  </a:lnTo>
                  <a:lnTo>
                    <a:pt x="5671778" y="2268953"/>
                  </a:lnTo>
                  <a:lnTo>
                    <a:pt x="5691955" y="2313633"/>
                  </a:lnTo>
                  <a:lnTo>
                    <a:pt x="5711566" y="2358560"/>
                  </a:lnTo>
                  <a:lnTo>
                    <a:pt x="5730609" y="2403728"/>
                  </a:lnTo>
                  <a:lnTo>
                    <a:pt x="5749082" y="2449133"/>
                  </a:lnTo>
                  <a:lnTo>
                    <a:pt x="5766984" y="2494768"/>
                  </a:lnTo>
                  <a:lnTo>
                    <a:pt x="5784310" y="2540629"/>
                  </a:lnTo>
                  <a:lnTo>
                    <a:pt x="5801060" y="2586709"/>
                  </a:lnTo>
                  <a:lnTo>
                    <a:pt x="5817231" y="2633003"/>
                  </a:lnTo>
                  <a:lnTo>
                    <a:pt x="5832821" y="2679505"/>
                  </a:lnTo>
                  <a:lnTo>
                    <a:pt x="5847827" y="2726211"/>
                  </a:lnTo>
                  <a:lnTo>
                    <a:pt x="5862248" y="2773115"/>
                  </a:lnTo>
                  <a:lnTo>
                    <a:pt x="5876080" y="2820210"/>
                  </a:lnTo>
                  <a:lnTo>
                    <a:pt x="5889322" y="2867493"/>
                  </a:lnTo>
                  <a:lnTo>
                    <a:pt x="5901972" y="2914956"/>
                  </a:lnTo>
                  <a:lnTo>
                    <a:pt x="5914026" y="2962595"/>
                  </a:lnTo>
                  <a:lnTo>
                    <a:pt x="5925483" y="3010405"/>
                  </a:lnTo>
                  <a:lnTo>
                    <a:pt x="5936341" y="3058379"/>
                  </a:lnTo>
                  <a:lnTo>
                    <a:pt x="5946597" y="3106513"/>
                  </a:lnTo>
                  <a:lnTo>
                    <a:pt x="5956250" y="3154800"/>
                  </a:lnTo>
                  <a:lnTo>
                    <a:pt x="5965296" y="3203236"/>
                  </a:lnTo>
                  <a:lnTo>
                    <a:pt x="5973733" y="3251814"/>
                  </a:lnTo>
                  <a:lnTo>
                    <a:pt x="5976330" y="3267978"/>
                  </a:lnTo>
                  <a:close/>
                </a:path>
              </a:pathLst>
            </a:custGeom>
            <a:solidFill>
              <a:srgbClr val="FF732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026" y="1366795"/>
              <a:ext cx="4069500" cy="37767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0526" y="1633496"/>
              <a:ext cx="3434500" cy="351000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27025" y="1569995"/>
              <a:ext cx="3561715" cy="3573779"/>
            </a:xfrm>
            <a:custGeom>
              <a:avLst/>
              <a:gdLst/>
              <a:ahLst/>
              <a:cxnLst/>
              <a:rect l="l" t="t" r="r" b="b"/>
              <a:pathLst>
                <a:path w="3561715" h="3573779">
                  <a:moveTo>
                    <a:pt x="0" y="3573503"/>
                  </a:moveTo>
                  <a:lnTo>
                    <a:pt x="0" y="0"/>
                  </a:lnTo>
                  <a:lnTo>
                    <a:pt x="3561500" y="0"/>
                  </a:lnTo>
                  <a:lnTo>
                    <a:pt x="3561500" y="3573503"/>
                  </a:lnTo>
                </a:path>
              </a:pathLst>
            </a:custGeom>
            <a:ln w="1269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4500" y="2187281"/>
              <a:ext cx="4069498" cy="27244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2000" y="2453981"/>
              <a:ext cx="3434498" cy="208944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508500" y="2390481"/>
              <a:ext cx="3561715" cy="2216785"/>
            </a:xfrm>
            <a:custGeom>
              <a:avLst/>
              <a:gdLst/>
              <a:ahLst/>
              <a:cxnLst/>
              <a:rect l="l" t="t" r="r" b="b"/>
              <a:pathLst>
                <a:path w="3561715" h="2216785">
                  <a:moveTo>
                    <a:pt x="0" y="0"/>
                  </a:moveTo>
                  <a:lnTo>
                    <a:pt x="3561499" y="0"/>
                  </a:lnTo>
                  <a:lnTo>
                    <a:pt x="3561499" y="2216445"/>
                  </a:lnTo>
                  <a:lnTo>
                    <a:pt x="0" y="2216445"/>
                  </a:lnTo>
                  <a:lnTo>
                    <a:pt x="0" y="0"/>
                  </a:lnTo>
                  <a:close/>
                </a:path>
              </a:pathLst>
            </a:custGeom>
            <a:ln w="1269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Le</a:t>
            </a:r>
            <a:r>
              <a:rPr dirty="0" spc="-65"/>
              <a:t> </a:t>
            </a:r>
            <a:r>
              <a:rPr dirty="0"/>
              <a:t>dépôt</a:t>
            </a:r>
            <a:r>
              <a:rPr dirty="0" spc="-65"/>
              <a:t> </a:t>
            </a:r>
            <a:r>
              <a:rPr dirty="0"/>
              <a:t>de</a:t>
            </a:r>
            <a:r>
              <a:rPr dirty="0" spc="-60"/>
              <a:t> </a:t>
            </a:r>
            <a:r>
              <a:rPr dirty="0"/>
              <a:t>besoin</a:t>
            </a:r>
            <a:r>
              <a:rPr dirty="0" spc="-65"/>
              <a:t> </a:t>
            </a:r>
            <a:r>
              <a:rPr dirty="0"/>
              <a:t>par</a:t>
            </a:r>
            <a:r>
              <a:rPr dirty="0" spc="-65"/>
              <a:t> </a:t>
            </a:r>
            <a:r>
              <a:rPr dirty="0"/>
              <a:t>le</a:t>
            </a:r>
            <a:r>
              <a:rPr dirty="0" spc="-60"/>
              <a:t> </a:t>
            </a:r>
            <a:r>
              <a:rPr dirty="0"/>
              <a:t>chef</a:t>
            </a:r>
            <a:r>
              <a:rPr dirty="0" spc="-65"/>
              <a:t> </a:t>
            </a:r>
            <a:r>
              <a:rPr dirty="0" spc="-10"/>
              <a:t>d’entreprise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42507" y="1073324"/>
            <a:ext cx="20085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Arial"/>
                <a:cs typeface="Arial"/>
              </a:rPr>
              <a:t>1.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Sélection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d’un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thème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11344" y="1893809"/>
            <a:ext cx="18999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Arial"/>
                <a:cs typeface="Arial"/>
              </a:rPr>
              <a:t>2.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Sélection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d’un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sujet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63825" y="1905000"/>
            <a:ext cx="5033645" cy="1685925"/>
          </a:xfrm>
          <a:custGeom>
            <a:avLst/>
            <a:gdLst/>
            <a:ahLst/>
            <a:cxnLst/>
            <a:rect l="l" t="t" r="r" b="b"/>
            <a:pathLst>
              <a:path w="5033645" h="1685925">
                <a:moveTo>
                  <a:pt x="0" y="0"/>
                </a:moveTo>
                <a:lnTo>
                  <a:pt x="901699" y="0"/>
                </a:lnTo>
                <a:lnTo>
                  <a:pt x="901699" y="1003299"/>
                </a:lnTo>
                <a:lnTo>
                  <a:pt x="0" y="1003299"/>
                </a:lnTo>
                <a:lnTo>
                  <a:pt x="0" y="0"/>
                </a:lnTo>
                <a:close/>
              </a:path>
              <a:path w="5033645" h="1685925">
                <a:moveTo>
                  <a:pt x="3690082" y="804704"/>
                </a:moveTo>
                <a:lnTo>
                  <a:pt x="5033211" y="804704"/>
                </a:lnTo>
                <a:lnTo>
                  <a:pt x="5033211" y="1685610"/>
                </a:lnTo>
                <a:lnTo>
                  <a:pt x="3690082" y="1685610"/>
                </a:lnTo>
                <a:lnTo>
                  <a:pt x="3690082" y="804704"/>
                </a:lnTo>
                <a:close/>
              </a:path>
            </a:pathLst>
          </a:custGeom>
          <a:ln w="9524">
            <a:solidFill>
              <a:srgbClr val="6A6AF4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6" name="object 16"/>
          <p:cNvGrpSpPr/>
          <p:nvPr/>
        </p:nvGrpSpPr>
        <p:grpSpPr>
          <a:xfrm>
            <a:off x="7836612" y="-562"/>
            <a:ext cx="1312545" cy="1239520"/>
            <a:chOff x="7836612" y="-562"/>
            <a:chExt cx="1312545" cy="1239520"/>
          </a:xfrm>
        </p:grpSpPr>
        <p:sp>
          <p:nvSpPr>
            <p:cNvPr id="17" name="object 17"/>
            <p:cNvSpPr/>
            <p:nvPr/>
          </p:nvSpPr>
          <p:spPr>
            <a:xfrm>
              <a:off x="7841374" y="4199"/>
              <a:ext cx="1303020" cy="1229995"/>
            </a:xfrm>
            <a:custGeom>
              <a:avLst/>
              <a:gdLst/>
              <a:ahLst/>
              <a:cxnLst/>
              <a:rect l="l" t="t" r="r" b="b"/>
              <a:pathLst>
                <a:path w="1303020" h="1229995">
                  <a:moveTo>
                    <a:pt x="1302599" y="1229699"/>
                  </a:moveTo>
                  <a:lnTo>
                    <a:pt x="0" y="1229699"/>
                  </a:lnTo>
                  <a:lnTo>
                    <a:pt x="0" y="0"/>
                  </a:lnTo>
                  <a:lnTo>
                    <a:pt x="1302599" y="0"/>
                  </a:lnTo>
                  <a:lnTo>
                    <a:pt x="1302599" y="1229699"/>
                  </a:lnTo>
                  <a:close/>
                </a:path>
              </a:pathLst>
            </a:custGeom>
            <a:solidFill>
              <a:srgbClr val="FDF4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841374" y="4199"/>
              <a:ext cx="1303020" cy="1229995"/>
            </a:xfrm>
            <a:custGeom>
              <a:avLst/>
              <a:gdLst/>
              <a:ahLst/>
              <a:cxnLst/>
              <a:rect l="l" t="t" r="r" b="b"/>
              <a:pathLst>
                <a:path w="1303020" h="1229995">
                  <a:moveTo>
                    <a:pt x="0" y="0"/>
                  </a:moveTo>
                  <a:lnTo>
                    <a:pt x="1302599" y="0"/>
                  </a:lnTo>
                  <a:lnTo>
                    <a:pt x="1302599" y="1229699"/>
                  </a:lnTo>
                  <a:lnTo>
                    <a:pt x="0" y="1229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DF4F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14449" y="0"/>
              <a:ext cx="806699" cy="914399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DF4F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55726" y="1"/>
            <a:ext cx="888273" cy="88827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65537" y="1546331"/>
            <a:ext cx="8412480" cy="3597275"/>
            <a:chOff x="365537" y="1546331"/>
            <a:chExt cx="8412480" cy="3597275"/>
          </a:xfrm>
        </p:grpSpPr>
        <p:sp>
          <p:nvSpPr>
            <p:cNvPr id="5" name="object 5"/>
            <p:cNvSpPr/>
            <p:nvPr/>
          </p:nvSpPr>
          <p:spPr>
            <a:xfrm>
              <a:off x="365537" y="2847974"/>
              <a:ext cx="8412480" cy="2295525"/>
            </a:xfrm>
            <a:custGeom>
              <a:avLst/>
              <a:gdLst/>
              <a:ahLst/>
              <a:cxnLst/>
              <a:rect l="l" t="t" r="r" b="b"/>
              <a:pathLst>
                <a:path w="8412480" h="2295525">
                  <a:moveTo>
                    <a:pt x="8412205" y="2295525"/>
                  </a:moveTo>
                  <a:lnTo>
                    <a:pt x="0" y="2295525"/>
                  </a:lnTo>
                  <a:lnTo>
                    <a:pt x="7004" y="2284608"/>
                  </a:lnTo>
                  <a:lnTo>
                    <a:pt x="31695" y="2246884"/>
                  </a:lnTo>
                  <a:lnTo>
                    <a:pt x="56715" y="2209397"/>
                  </a:lnTo>
                  <a:lnTo>
                    <a:pt x="82063" y="2172148"/>
                  </a:lnTo>
                  <a:lnTo>
                    <a:pt x="107736" y="2135141"/>
                  </a:lnTo>
                  <a:lnTo>
                    <a:pt x="133733" y="2098377"/>
                  </a:lnTo>
                  <a:lnTo>
                    <a:pt x="160051" y="2061859"/>
                  </a:lnTo>
                  <a:lnTo>
                    <a:pt x="186689" y="2025587"/>
                  </a:lnTo>
                  <a:lnTo>
                    <a:pt x="213644" y="1989565"/>
                  </a:lnTo>
                  <a:lnTo>
                    <a:pt x="240914" y="1953795"/>
                  </a:lnTo>
                  <a:lnTo>
                    <a:pt x="268497" y="1918278"/>
                  </a:lnTo>
                  <a:lnTo>
                    <a:pt x="296392" y="1883016"/>
                  </a:lnTo>
                  <a:lnTo>
                    <a:pt x="324595" y="1848012"/>
                  </a:lnTo>
                  <a:lnTo>
                    <a:pt x="353106" y="1813268"/>
                  </a:lnTo>
                  <a:lnTo>
                    <a:pt x="381922" y="1778785"/>
                  </a:lnTo>
                  <a:lnTo>
                    <a:pt x="411040" y="1744567"/>
                  </a:lnTo>
                  <a:lnTo>
                    <a:pt x="440460" y="1710614"/>
                  </a:lnTo>
                  <a:lnTo>
                    <a:pt x="470178" y="1676929"/>
                  </a:lnTo>
                  <a:lnTo>
                    <a:pt x="500193" y="1643514"/>
                  </a:lnTo>
                  <a:lnTo>
                    <a:pt x="530502" y="1610371"/>
                  </a:lnTo>
                  <a:lnTo>
                    <a:pt x="561104" y="1577502"/>
                  </a:lnTo>
                  <a:lnTo>
                    <a:pt x="591997" y="1544909"/>
                  </a:lnTo>
                  <a:lnTo>
                    <a:pt x="623178" y="1512594"/>
                  </a:lnTo>
                  <a:lnTo>
                    <a:pt x="654646" y="1480560"/>
                  </a:lnTo>
                  <a:lnTo>
                    <a:pt x="686398" y="1448808"/>
                  </a:lnTo>
                  <a:lnTo>
                    <a:pt x="718432" y="1417340"/>
                  </a:lnTo>
                  <a:lnTo>
                    <a:pt x="750747" y="1386159"/>
                  </a:lnTo>
                  <a:lnTo>
                    <a:pt x="783340" y="1355267"/>
                  </a:lnTo>
                  <a:lnTo>
                    <a:pt x="816209" y="1324664"/>
                  </a:lnTo>
                  <a:lnTo>
                    <a:pt x="849352" y="1294355"/>
                  </a:lnTo>
                  <a:lnTo>
                    <a:pt x="882767" y="1264340"/>
                  </a:lnTo>
                  <a:lnTo>
                    <a:pt x="916452" y="1234622"/>
                  </a:lnTo>
                  <a:lnTo>
                    <a:pt x="950405" y="1205202"/>
                  </a:lnTo>
                  <a:lnTo>
                    <a:pt x="984623" y="1176084"/>
                  </a:lnTo>
                  <a:lnTo>
                    <a:pt x="1019106" y="1147268"/>
                  </a:lnTo>
                  <a:lnTo>
                    <a:pt x="1053850" y="1118758"/>
                  </a:lnTo>
                  <a:lnTo>
                    <a:pt x="1088854" y="1090554"/>
                  </a:lnTo>
                  <a:lnTo>
                    <a:pt x="1124116" y="1062659"/>
                  </a:lnTo>
                  <a:lnTo>
                    <a:pt x="1159633" y="1035076"/>
                  </a:lnTo>
                  <a:lnTo>
                    <a:pt x="1195403" y="1007806"/>
                  </a:lnTo>
                  <a:lnTo>
                    <a:pt x="1231425" y="980851"/>
                  </a:lnTo>
                  <a:lnTo>
                    <a:pt x="1267697" y="954213"/>
                  </a:lnTo>
                  <a:lnTo>
                    <a:pt x="1304215" y="927895"/>
                  </a:lnTo>
                  <a:lnTo>
                    <a:pt x="1340979" y="901898"/>
                  </a:lnTo>
                  <a:lnTo>
                    <a:pt x="1377986" y="876225"/>
                  </a:lnTo>
                  <a:lnTo>
                    <a:pt x="1415235" y="850877"/>
                  </a:lnTo>
                  <a:lnTo>
                    <a:pt x="1452722" y="825857"/>
                  </a:lnTo>
                  <a:lnTo>
                    <a:pt x="1490446" y="801167"/>
                  </a:lnTo>
                  <a:lnTo>
                    <a:pt x="1528406" y="776808"/>
                  </a:lnTo>
                  <a:lnTo>
                    <a:pt x="1566598" y="752783"/>
                  </a:lnTo>
                  <a:lnTo>
                    <a:pt x="1605021" y="729094"/>
                  </a:lnTo>
                  <a:lnTo>
                    <a:pt x="1643673" y="705743"/>
                  </a:lnTo>
                  <a:lnTo>
                    <a:pt x="1682551" y="682731"/>
                  </a:lnTo>
                  <a:lnTo>
                    <a:pt x="1721654" y="660062"/>
                  </a:lnTo>
                  <a:lnTo>
                    <a:pt x="1760980" y="637737"/>
                  </a:lnTo>
                  <a:lnTo>
                    <a:pt x="1800527" y="615758"/>
                  </a:lnTo>
                  <a:lnTo>
                    <a:pt x="1840291" y="594127"/>
                  </a:lnTo>
                  <a:lnTo>
                    <a:pt x="1880273" y="572847"/>
                  </a:lnTo>
                  <a:lnTo>
                    <a:pt x="1920468" y="551919"/>
                  </a:lnTo>
                  <a:lnTo>
                    <a:pt x="1960876" y="531345"/>
                  </a:lnTo>
                  <a:lnTo>
                    <a:pt x="2001495" y="511128"/>
                  </a:lnTo>
                  <a:lnTo>
                    <a:pt x="2042321" y="491269"/>
                  </a:lnTo>
                  <a:lnTo>
                    <a:pt x="2083353" y="471771"/>
                  </a:lnTo>
                  <a:lnTo>
                    <a:pt x="2124590" y="452635"/>
                  </a:lnTo>
                  <a:lnTo>
                    <a:pt x="2166029" y="433864"/>
                  </a:lnTo>
                  <a:lnTo>
                    <a:pt x="2207667" y="415460"/>
                  </a:lnTo>
                  <a:lnTo>
                    <a:pt x="2249504" y="397424"/>
                  </a:lnTo>
                  <a:lnTo>
                    <a:pt x="2291536" y="379760"/>
                  </a:lnTo>
                  <a:lnTo>
                    <a:pt x="2333762" y="362468"/>
                  </a:lnTo>
                  <a:lnTo>
                    <a:pt x="2376180" y="345551"/>
                  </a:lnTo>
                  <a:lnTo>
                    <a:pt x="2418787" y="329012"/>
                  </a:lnTo>
                  <a:lnTo>
                    <a:pt x="2461582" y="312851"/>
                  </a:lnTo>
                  <a:lnTo>
                    <a:pt x="2504563" y="297072"/>
                  </a:lnTo>
                  <a:lnTo>
                    <a:pt x="2547727" y="281676"/>
                  </a:lnTo>
                  <a:lnTo>
                    <a:pt x="2591072" y="266665"/>
                  </a:lnTo>
                  <a:lnTo>
                    <a:pt x="2634597" y="252041"/>
                  </a:lnTo>
                  <a:lnTo>
                    <a:pt x="2678299" y="237807"/>
                  </a:lnTo>
                  <a:lnTo>
                    <a:pt x="2722177" y="223964"/>
                  </a:lnTo>
                  <a:lnTo>
                    <a:pt x="2766227" y="210515"/>
                  </a:lnTo>
                  <a:lnTo>
                    <a:pt x="2810449" y="197461"/>
                  </a:lnTo>
                  <a:lnTo>
                    <a:pt x="2854840" y="184805"/>
                  </a:lnTo>
                  <a:lnTo>
                    <a:pt x="2899398" y="172549"/>
                  </a:lnTo>
                  <a:lnTo>
                    <a:pt x="2944121" y="160694"/>
                  </a:lnTo>
                  <a:lnTo>
                    <a:pt x="2989006" y="149243"/>
                  </a:lnTo>
                  <a:lnTo>
                    <a:pt x="3034053" y="138198"/>
                  </a:lnTo>
                  <a:lnTo>
                    <a:pt x="3079258" y="127561"/>
                  </a:lnTo>
                  <a:lnTo>
                    <a:pt x="3124620" y="117334"/>
                  </a:lnTo>
                  <a:lnTo>
                    <a:pt x="3170137" y="107519"/>
                  </a:lnTo>
                  <a:lnTo>
                    <a:pt x="3215806" y="98118"/>
                  </a:lnTo>
                  <a:lnTo>
                    <a:pt x="3261625" y="89133"/>
                  </a:lnTo>
                  <a:lnTo>
                    <a:pt x="3307594" y="80566"/>
                  </a:lnTo>
                  <a:lnTo>
                    <a:pt x="3353708" y="72420"/>
                  </a:lnTo>
                  <a:lnTo>
                    <a:pt x="3399967" y="64696"/>
                  </a:lnTo>
                  <a:lnTo>
                    <a:pt x="3446369" y="57396"/>
                  </a:lnTo>
                  <a:lnTo>
                    <a:pt x="3492910" y="50523"/>
                  </a:lnTo>
                  <a:lnTo>
                    <a:pt x="3539590" y="44078"/>
                  </a:lnTo>
                  <a:lnTo>
                    <a:pt x="3586406" y="38064"/>
                  </a:lnTo>
                  <a:lnTo>
                    <a:pt x="3633356" y="32483"/>
                  </a:lnTo>
                  <a:lnTo>
                    <a:pt x="3680438" y="27336"/>
                  </a:lnTo>
                  <a:lnTo>
                    <a:pt x="3727650" y="22626"/>
                  </a:lnTo>
                  <a:lnTo>
                    <a:pt x="3774989" y="18355"/>
                  </a:lnTo>
                  <a:lnTo>
                    <a:pt x="3822455" y="14524"/>
                  </a:lnTo>
                  <a:lnTo>
                    <a:pt x="3870044" y="11137"/>
                  </a:lnTo>
                  <a:lnTo>
                    <a:pt x="3917755" y="8194"/>
                  </a:lnTo>
                  <a:lnTo>
                    <a:pt x="3965586" y="5699"/>
                  </a:lnTo>
                  <a:lnTo>
                    <a:pt x="4013534" y="3653"/>
                  </a:lnTo>
                  <a:lnTo>
                    <a:pt x="4061598" y="2058"/>
                  </a:lnTo>
                  <a:lnTo>
                    <a:pt x="4109776" y="916"/>
                  </a:lnTo>
                  <a:lnTo>
                    <a:pt x="4158064" y="229"/>
                  </a:lnTo>
                  <a:lnTo>
                    <a:pt x="4206462" y="0"/>
                  </a:lnTo>
                  <a:lnTo>
                    <a:pt x="4256800" y="253"/>
                  </a:lnTo>
                  <a:lnTo>
                    <a:pt x="4307081" y="1011"/>
                  </a:lnTo>
                  <a:lnTo>
                    <a:pt x="4357304" y="2272"/>
                  </a:lnTo>
                  <a:lnTo>
                    <a:pt x="4407464" y="4036"/>
                  </a:lnTo>
                  <a:lnTo>
                    <a:pt x="4457558" y="6301"/>
                  </a:lnTo>
                  <a:lnTo>
                    <a:pt x="4507583" y="9066"/>
                  </a:lnTo>
                  <a:lnTo>
                    <a:pt x="4557535" y="12328"/>
                  </a:lnTo>
                  <a:lnTo>
                    <a:pt x="4607411" y="16087"/>
                  </a:lnTo>
                  <a:lnTo>
                    <a:pt x="4657208" y="20342"/>
                  </a:lnTo>
                  <a:lnTo>
                    <a:pt x="4706922" y="25090"/>
                  </a:lnTo>
                  <a:lnTo>
                    <a:pt x="4756550" y="30330"/>
                  </a:lnTo>
                  <a:lnTo>
                    <a:pt x="4806088" y="36062"/>
                  </a:lnTo>
                  <a:lnTo>
                    <a:pt x="4855533" y="42283"/>
                  </a:lnTo>
                  <a:lnTo>
                    <a:pt x="4904881" y="48992"/>
                  </a:lnTo>
                  <a:lnTo>
                    <a:pt x="4954130" y="56188"/>
                  </a:lnTo>
                  <a:lnTo>
                    <a:pt x="5003275" y="63869"/>
                  </a:lnTo>
                  <a:lnTo>
                    <a:pt x="5052314" y="72035"/>
                  </a:lnTo>
                  <a:lnTo>
                    <a:pt x="5101242" y="80682"/>
                  </a:lnTo>
                  <a:lnTo>
                    <a:pt x="5150057" y="89811"/>
                  </a:lnTo>
                  <a:lnTo>
                    <a:pt x="5198755" y="99420"/>
                  </a:lnTo>
                  <a:lnTo>
                    <a:pt x="5247332" y="109507"/>
                  </a:lnTo>
                  <a:lnTo>
                    <a:pt x="5295786" y="120071"/>
                  </a:lnTo>
                  <a:lnTo>
                    <a:pt x="5344113" y="131110"/>
                  </a:lnTo>
                  <a:lnTo>
                    <a:pt x="5392309" y="142623"/>
                  </a:lnTo>
                  <a:lnTo>
                    <a:pt x="5440372" y="154609"/>
                  </a:lnTo>
                  <a:lnTo>
                    <a:pt x="5488297" y="167067"/>
                  </a:lnTo>
                  <a:lnTo>
                    <a:pt x="5536081" y="179994"/>
                  </a:lnTo>
                  <a:lnTo>
                    <a:pt x="5583721" y="193389"/>
                  </a:lnTo>
                  <a:lnTo>
                    <a:pt x="5631213" y="207252"/>
                  </a:lnTo>
                  <a:lnTo>
                    <a:pt x="5678555" y="221580"/>
                  </a:lnTo>
                  <a:lnTo>
                    <a:pt x="5725742" y="236372"/>
                  </a:lnTo>
                  <a:lnTo>
                    <a:pt x="5772771" y="251627"/>
                  </a:lnTo>
                  <a:lnTo>
                    <a:pt x="5819640" y="267344"/>
                  </a:lnTo>
                  <a:lnTo>
                    <a:pt x="5866343" y="283520"/>
                  </a:lnTo>
                  <a:lnTo>
                    <a:pt x="5912879" y="300155"/>
                  </a:lnTo>
                  <a:lnTo>
                    <a:pt x="5959243" y="317247"/>
                  </a:lnTo>
                  <a:lnTo>
                    <a:pt x="6005432" y="334795"/>
                  </a:lnTo>
                  <a:lnTo>
                    <a:pt x="6051443" y="352797"/>
                  </a:lnTo>
                  <a:lnTo>
                    <a:pt x="6097273" y="371252"/>
                  </a:lnTo>
                  <a:lnTo>
                    <a:pt x="6142917" y="390159"/>
                  </a:lnTo>
                  <a:lnTo>
                    <a:pt x="6188374" y="409516"/>
                  </a:lnTo>
                  <a:lnTo>
                    <a:pt x="6233638" y="429321"/>
                  </a:lnTo>
                  <a:lnTo>
                    <a:pt x="6278707" y="449574"/>
                  </a:lnTo>
                  <a:lnTo>
                    <a:pt x="6323577" y="470272"/>
                  </a:lnTo>
                  <a:lnTo>
                    <a:pt x="6368246" y="491415"/>
                  </a:lnTo>
                  <a:lnTo>
                    <a:pt x="6412708" y="513001"/>
                  </a:lnTo>
                  <a:lnTo>
                    <a:pt x="6456962" y="535029"/>
                  </a:lnTo>
                  <a:lnTo>
                    <a:pt x="6501004" y="557496"/>
                  </a:lnTo>
                  <a:lnTo>
                    <a:pt x="6544830" y="580403"/>
                  </a:lnTo>
                  <a:lnTo>
                    <a:pt x="6588437" y="603747"/>
                  </a:lnTo>
                  <a:lnTo>
                    <a:pt x="6631822" y="627527"/>
                  </a:lnTo>
                  <a:lnTo>
                    <a:pt x="6674981" y="651741"/>
                  </a:lnTo>
                  <a:lnTo>
                    <a:pt x="6717910" y="676389"/>
                  </a:lnTo>
                  <a:lnTo>
                    <a:pt x="6760607" y="701469"/>
                  </a:lnTo>
                  <a:lnTo>
                    <a:pt x="6803067" y="726978"/>
                  </a:lnTo>
                  <a:lnTo>
                    <a:pt x="6845288" y="752917"/>
                  </a:lnTo>
                  <a:lnTo>
                    <a:pt x="6887266" y="779283"/>
                  </a:lnTo>
                  <a:lnTo>
                    <a:pt x="6928998" y="806076"/>
                  </a:lnTo>
                  <a:lnTo>
                    <a:pt x="6970480" y="833293"/>
                  </a:lnTo>
                  <a:lnTo>
                    <a:pt x="7011709" y="860933"/>
                  </a:lnTo>
                  <a:lnTo>
                    <a:pt x="7052682" y="888995"/>
                  </a:lnTo>
                  <a:lnTo>
                    <a:pt x="7093394" y="917478"/>
                  </a:lnTo>
                  <a:lnTo>
                    <a:pt x="7133844" y="946380"/>
                  </a:lnTo>
                  <a:lnTo>
                    <a:pt x="7174026" y="975699"/>
                  </a:lnTo>
                  <a:lnTo>
                    <a:pt x="7213938" y="1005435"/>
                  </a:lnTo>
                  <a:lnTo>
                    <a:pt x="7253577" y="1035585"/>
                  </a:lnTo>
                  <a:lnTo>
                    <a:pt x="7292939" y="1066149"/>
                  </a:lnTo>
                  <a:lnTo>
                    <a:pt x="7332020" y="1097125"/>
                  </a:lnTo>
                  <a:lnTo>
                    <a:pt x="7370818" y="1128512"/>
                  </a:lnTo>
                  <a:lnTo>
                    <a:pt x="7409328" y="1160307"/>
                  </a:lnTo>
                  <a:lnTo>
                    <a:pt x="7447548" y="1192511"/>
                  </a:lnTo>
                  <a:lnTo>
                    <a:pt x="7485474" y="1225120"/>
                  </a:lnTo>
                  <a:lnTo>
                    <a:pt x="7523103" y="1258135"/>
                  </a:lnTo>
                  <a:lnTo>
                    <a:pt x="7560431" y="1291553"/>
                  </a:lnTo>
                  <a:lnTo>
                    <a:pt x="7597454" y="1325374"/>
                  </a:lnTo>
                  <a:lnTo>
                    <a:pt x="7634170" y="1359595"/>
                  </a:lnTo>
                  <a:lnTo>
                    <a:pt x="7670575" y="1394216"/>
                  </a:lnTo>
                  <a:lnTo>
                    <a:pt x="7706665" y="1429234"/>
                  </a:lnTo>
                  <a:lnTo>
                    <a:pt x="7742438" y="1464649"/>
                  </a:lnTo>
                  <a:lnTo>
                    <a:pt x="7777853" y="1500421"/>
                  </a:lnTo>
                  <a:lnTo>
                    <a:pt x="7812871" y="1536512"/>
                  </a:lnTo>
                  <a:lnTo>
                    <a:pt x="7847492" y="1572917"/>
                  </a:lnTo>
                  <a:lnTo>
                    <a:pt x="7881713" y="1609633"/>
                  </a:lnTo>
                  <a:lnTo>
                    <a:pt x="7915533" y="1646656"/>
                  </a:lnTo>
                  <a:lnTo>
                    <a:pt x="7948952" y="1683984"/>
                  </a:lnTo>
                  <a:lnTo>
                    <a:pt x="7981966" y="1721613"/>
                  </a:lnTo>
                  <a:lnTo>
                    <a:pt x="8014576" y="1759538"/>
                  </a:lnTo>
                  <a:lnTo>
                    <a:pt x="8046780" y="1797758"/>
                  </a:lnTo>
                  <a:lnTo>
                    <a:pt x="8078575" y="1836269"/>
                  </a:lnTo>
                  <a:lnTo>
                    <a:pt x="8109962" y="1875067"/>
                  </a:lnTo>
                  <a:lnTo>
                    <a:pt x="8140938" y="1914148"/>
                  </a:lnTo>
                  <a:lnTo>
                    <a:pt x="8171502" y="1953510"/>
                  </a:lnTo>
                  <a:lnTo>
                    <a:pt x="8201652" y="1993148"/>
                  </a:lnTo>
                  <a:lnTo>
                    <a:pt x="8231388" y="2033061"/>
                  </a:lnTo>
                  <a:lnTo>
                    <a:pt x="8260707" y="2073243"/>
                  </a:lnTo>
                  <a:lnTo>
                    <a:pt x="8289609" y="2113692"/>
                  </a:lnTo>
                  <a:lnTo>
                    <a:pt x="8318091" y="2154405"/>
                  </a:lnTo>
                  <a:lnTo>
                    <a:pt x="8346154" y="2195377"/>
                  </a:lnTo>
                  <a:lnTo>
                    <a:pt x="8373794" y="2236606"/>
                  </a:lnTo>
                  <a:lnTo>
                    <a:pt x="8401011" y="2278089"/>
                  </a:lnTo>
                  <a:lnTo>
                    <a:pt x="8412205" y="2295525"/>
                  </a:lnTo>
                  <a:close/>
                </a:path>
              </a:pathLst>
            </a:custGeom>
            <a:solidFill>
              <a:srgbClr val="FF732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4570" y="2011364"/>
              <a:ext cx="2408343" cy="255672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61070" y="1947863"/>
              <a:ext cx="2535555" cy="2684145"/>
            </a:xfrm>
            <a:custGeom>
              <a:avLst/>
              <a:gdLst/>
              <a:ahLst/>
              <a:cxnLst/>
              <a:rect l="l" t="t" r="r" b="b"/>
              <a:pathLst>
                <a:path w="2535555" h="2684145">
                  <a:moveTo>
                    <a:pt x="0" y="0"/>
                  </a:moveTo>
                  <a:lnTo>
                    <a:pt x="2535343" y="0"/>
                  </a:lnTo>
                  <a:lnTo>
                    <a:pt x="2535343" y="2683725"/>
                  </a:lnTo>
                  <a:lnTo>
                    <a:pt x="0" y="2683725"/>
                  </a:lnTo>
                  <a:lnTo>
                    <a:pt x="0" y="0"/>
                  </a:lnTo>
                  <a:close/>
                </a:path>
              </a:pathLst>
            </a:custGeom>
            <a:ln w="1269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7828" y="2011364"/>
              <a:ext cx="2408343" cy="25567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304328" y="1947863"/>
              <a:ext cx="2535555" cy="2684145"/>
            </a:xfrm>
            <a:custGeom>
              <a:avLst/>
              <a:gdLst/>
              <a:ahLst/>
              <a:cxnLst/>
              <a:rect l="l" t="t" r="r" b="b"/>
              <a:pathLst>
                <a:path w="2535554" h="2684145">
                  <a:moveTo>
                    <a:pt x="0" y="0"/>
                  </a:moveTo>
                  <a:lnTo>
                    <a:pt x="2535343" y="0"/>
                  </a:lnTo>
                  <a:lnTo>
                    <a:pt x="2535343" y="2683725"/>
                  </a:lnTo>
                  <a:lnTo>
                    <a:pt x="0" y="2683725"/>
                  </a:lnTo>
                  <a:lnTo>
                    <a:pt x="0" y="0"/>
                  </a:lnTo>
                  <a:close/>
                </a:path>
              </a:pathLst>
            </a:custGeom>
            <a:ln w="1269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1086" y="2018501"/>
              <a:ext cx="2408343" cy="255672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147586" y="1955000"/>
              <a:ext cx="2535555" cy="2684145"/>
            </a:xfrm>
            <a:custGeom>
              <a:avLst/>
              <a:gdLst/>
              <a:ahLst/>
              <a:cxnLst/>
              <a:rect l="l" t="t" r="r" b="b"/>
              <a:pathLst>
                <a:path w="2535554" h="2684145">
                  <a:moveTo>
                    <a:pt x="0" y="0"/>
                  </a:moveTo>
                  <a:lnTo>
                    <a:pt x="2535343" y="0"/>
                  </a:lnTo>
                  <a:lnTo>
                    <a:pt x="2535343" y="2683725"/>
                  </a:lnTo>
                  <a:lnTo>
                    <a:pt x="0" y="2683725"/>
                  </a:lnTo>
                  <a:lnTo>
                    <a:pt x="0" y="0"/>
                  </a:lnTo>
                  <a:close/>
                </a:path>
              </a:pathLst>
            </a:custGeom>
            <a:ln w="1269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498737" y="1566762"/>
              <a:ext cx="171450" cy="1997710"/>
            </a:xfrm>
            <a:custGeom>
              <a:avLst/>
              <a:gdLst/>
              <a:ahLst/>
              <a:cxnLst/>
              <a:rect l="l" t="t" r="r" b="b"/>
              <a:pathLst>
                <a:path w="171450" h="1997710">
                  <a:moveTo>
                    <a:pt x="0" y="1997709"/>
                  </a:moveTo>
                  <a:lnTo>
                    <a:pt x="0" y="0"/>
                  </a:lnTo>
                </a:path>
                <a:path w="171450" h="1997710">
                  <a:moveTo>
                    <a:pt x="0" y="0"/>
                  </a:moveTo>
                  <a:lnTo>
                    <a:pt x="170934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669672" y="155109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4322" y="31337"/>
                  </a:moveTo>
                  <a:lnTo>
                    <a:pt x="7015" y="31337"/>
                  </a:lnTo>
                  <a:lnTo>
                    <a:pt x="0" y="24322"/>
                  </a:lnTo>
                  <a:lnTo>
                    <a:pt x="0" y="7015"/>
                  </a:lnTo>
                  <a:lnTo>
                    <a:pt x="7015" y="0"/>
                  </a:lnTo>
                  <a:lnTo>
                    <a:pt x="24322" y="0"/>
                  </a:lnTo>
                  <a:lnTo>
                    <a:pt x="31337" y="7015"/>
                  </a:lnTo>
                  <a:lnTo>
                    <a:pt x="31337" y="15668"/>
                  </a:lnTo>
                  <a:lnTo>
                    <a:pt x="31337" y="24322"/>
                  </a:lnTo>
                  <a:lnTo>
                    <a:pt x="24322" y="313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669672" y="155109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31337" y="15668"/>
                  </a:moveTo>
                  <a:lnTo>
                    <a:pt x="31337" y="24322"/>
                  </a:lnTo>
                  <a:lnTo>
                    <a:pt x="24322" y="31337"/>
                  </a:lnTo>
                  <a:lnTo>
                    <a:pt x="15668" y="31337"/>
                  </a:lnTo>
                  <a:lnTo>
                    <a:pt x="7015" y="31337"/>
                  </a:lnTo>
                  <a:lnTo>
                    <a:pt x="0" y="24322"/>
                  </a:lnTo>
                  <a:lnTo>
                    <a:pt x="0" y="15668"/>
                  </a:lnTo>
                  <a:lnTo>
                    <a:pt x="0" y="7015"/>
                  </a:lnTo>
                  <a:lnTo>
                    <a:pt x="7015" y="0"/>
                  </a:lnTo>
                  <a:lnTo>
                    <a:pt x="15668" y="0"/>
                  </a:lnTo>
                  <a:lnTo>
                    <a:pt x="24322" y="0"/>
                  </a:lnTo>
                  <a:lnTo>
                    <a:pt x="31337" y="7015"/>
                  </a:lnTo>
                  <a:lnTo>
                    <a:pt x="31337" y="1566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495507" y="3564472"/>
              <a:ext cx="172720" cy="0"/>
            </a:xfrm>
            <a:custGeom>
              <a:avLst/>
              <a:gdLst/>
              <a:ahLst/>
              <a:cxnLst/>
              <a:rect l="l" t="t" r="r" b="b"/>
              <a:pathLst>
                <a:path w="172720" h="0">
                  <a:moveTo>
                    <a:pt x="0" y="0"/>
                  </a:moveTo>
                  <a:lnTo>
                    <a:pt x="172367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$PPTXTitle"/>
          <p:cNvSpPr txBox="1">
            <a:spLocks noGrp="1"/>
          </p:cNvSpPr>
          <p:nvPr>
            <p:ph type="title"/>
          </p:nvPr>
        </p:nvSpPr>
        <p:spPr>
          <a:xfrm>
            <a:off x="2603078" y="223172"/>
            <a:ext cx="3937000" cy="8788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335915">
              <a:lnSpc>
                <a:spcPct val="100000"/>
              </a:lnSpc>
              <a:spcBef>
                <a:spcPts val="100"/>
              </a:spcBef>
            </a:pPr>
            <a:r>
              <a:rPr dirty="0"/>
              <a:t>Le</a:t>
            </a:r>
            <a:r>
              <a:rPr dirty="0" spc="-60"/>
              <a:t> </a:t>
            </a:r>
            <a:r>
              <a:rPr dirty="0"/>
              <a:t>dépôt</a:t>
            </a:r>
            <a:r>
              <a:rPr dirty="0" spc="-55"/>
              <a:t> </a:t>
            </a:r>
            <a:r>
              <a:rPr dirty="0"/>
              <a:t>de</a:t>
            </a:r>
            <a:r>
              <a:rPr dirty="0" spc="-55"/>
              <a:t> </a:t>
            </a:r>
            <a:r>
              <a:rPr dirty="0" spc="-10"/>
              <a:t>besoin </a:t>
            </a:r>
            <a:r>
              <a:rPr dirty="0"/>
              <a:t>par</a:t>
            </a:r>
            <a:r>
              <a:rPr dirty="0" spc="-55"/>
              <a:t> </a:t>
            </a:r>
            <a:r>
              <a:rPr dirty="0"/>
              <a:t>le</a:t>
            </a:r>
            <a:r>
              <a:rPr dirty="0" spc="-50"/>
              <a:t> </a:t>
            </a:r>
            <a:r>
              <a:rPr dirty="0"/>
              <a:t>chef</a:t>
            </a:r>
            <a:r>
              <a:rPr dirty="0" spc="-50"/>
              <a:t> </a:t>
            </a:r>
            <a:r>
              <a:rPr dirty="0" spc="-10"/>
              <a:t>d’entreprise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105039" y="1189144"/>
            <a:ext cx="30480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Dépôt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du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besoin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3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étapes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simples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spc="-50">
                <a:latin typeface="Arial"/>
                <a:cs typeface="Arial"/>
              </a:rPr>
              <a:t>!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59414" y="1230883"/>
            <a:ext cx="1733550" cy="551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61290">
              <a:lnSpc>
                <a:spcPct val="114999"/>
              </a:lnSpc>
              <a:spcBef>
                <a:spcPts val="100"/>
              </a:spcBef>
            </a:pPr>
            <a:r>
              <a:rPr dirty="0" sz="1000">
                <a:latin typeface="Arial"/>
                <a:cs typeface="Arial"/>
              </a:rPr>
              <a:t>Aide</a:t>
            </a:r>
            <a:r>
              <a:rPr dirty="0" sz="1000" spc="-1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à</a:t>
            </a:r>
            <a:r>
              <a:rPr dirty="0" sz="1000" spc="-1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la</a:t>
            </a:r>
            <a:r>
              <a:rPr dirty="0" sz="1000" spc="-10">
                <a:latin typeface="Arial"/>
                <a:cs typeface="Arial"/>
              </a:rPr>
              <a:t> contextualisation </a:t>
            </a:r>
            <a:r>
              <a:rPr dirty="0" sz="1000">
                <a:latin typeface="Arial"/>
                <a:cs typeface="Arial"/>
              </a:rPr>
              <a:t>en</a:t>
            </a:r>
            <a:r>
              <a:rPr dirty="0" sz="1000" spc="-2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fonction</a:t>
            </a:r>
            <a:r>
              <a:rPr dirty="0" sz="1000" spc="-2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des</a:t>
            </a:r>
            <a:r>
              <a:rPr dirty="0" sz="1000" spc="-2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sujets,</a:t>
            </a:r>
            <a:r>
              <a:rPr dirty="0" sz="1000" spc="-20">
                <a:latin typeface="Arial"/>
                <a:cs typeface="Arial"/>
              </a:rPr>
              <a:t> pour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000">
                <a:latin typeface="Arial"/>
                <a:cs typeface="Arial"/>
              </a:rPr>
              <a:t>adresser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des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besoins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qualifiés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789312" y="-4762"/>
            <a:ext cx="1359535" cy="1171575"/>
            <a:chOff x="7789312" y="-4762"/>
            <a:chExt cx="1359535" cy="1171575"/>
          </a:xfrm>
        </p:grpSpPr>
        <p:sp>
          <p:nvSpPr>
            <p:cNvPr id="20" name="object 20"/>
            <p:cNvSpPr/>
            <p:nvPr/>
          </p:nvSpPr>
          <p:spPr>
            <a:xfrm>
              <a:off x="7794074" y="0"/>
              <a:ext cx="1350010" cy="1162050"/>
            </a:xfrm>
            <a:custGeom>
              <a:avLst/>
              <a:gdLst/>
              <a:ahLst/>
              <a:cxnLst/>
              <a:rect l="l" t="t" r="r" b="b"/>
              <a:pathLst>
                <a:path w="1350009" h="1162050">
                  <a:moveTo>
                    <a:pt x="1349983" y="1161949"/>
                  </a:moveTo>
                  <a:lnTo>
                    <a:pt x="0" y="1161949"/>
                  </a:lnTo>
                  <a:lnTo>
                    <a:pt x="0" y="0"/>
                  </a:lnTo>
                  <a:lnTo>
                    <a:pt x="1349999" y="0"/>
                  </a:lnTo>
                  <a:lnTo>
                    <a:pt x="1349983" y="1161949"/>
                  </a:lnTo>
                  <a:close/>
                </a:path>
              </a:pathLst>
            </a:custGeom>
            <a:solidFill>
              <a:srgbClr val="FDF4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794074" y="0"/>
              <a:ext cx="1350010" cy="1162050"/>
            </a:xfrm>
            <a:custGeom>
              <a:avLst/>
              <a:gdLst/>
              <a:ahLst/>
              <a:cxnLst/>
              <a:rect l="l" t="t" r="r" b="b"/>
              <a:pathLst>
                <a:path w="1350009" h="1162050">
                  <a:moveTo>
                    <a:pt x="1349998" y="0"/>
                  </a:moveTo>
                  <a:lnTo>
                    <a:pt x="1349925" y="1161949"/>
                  </a:lnTo>
                  <a:lnTo>
                    <a:pt x="0" y="1161949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FDF4F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14449" y="0"/>
              <a:ext cx="806699" cy="914399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DF4F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55726" y="1"/>
            <a:ext cx="888273" cy="88827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62249" y="-612"/>
            <a:ext cx="8387080" cy="5207635"/>
            <a:chOff x="762249" y="-612"/>
            <a:chExt cx="8387080" cy="5207635"/>
          </a:xfrm>
        </p:grpSpPr>
        <p:sp>
          <p:nvSpPr>
            <p:cNvPr id="5" name="object 5"/>
            <p:cNvSpPr/>
            <p:nvPr/>
          </p:nvSpPr>
          <p:spPr>
            <a:xfrm>
              <a:off x="762249" y="1941686"/>
              <a:ext cx="7570470" cy="3202305"/>
            </a:xfrm>
            <a:custGeom>
              <a:avLst/>
              <a:gdLst/>
              <a:ahLst/>
              <a:cxnLst/>
              <a:rect l="l" t="t" r="r" b="b"/>
              <a:pathLst>
                <a:path w="7570470" h="3202304">
                  <a:moveTo>
                    <a:pt x="7570072" y="3201812"/>
                  </a:moveTo>
                  <a:lnTo>
                    <a:pt x="0" y="3201812"/>
                  </a:lnTo>
                  <a:lnTo>
                    <a:pt x="2052" y="3175887"/>
                  </a:lnTo>
                  <a:lnTo>
                    <a:pt x="6275" y="3130786"/>
                  </a:lnTo>
                  <a:lnTo>
                    <a:pt x="11132" y="3085851"/>
                  </a:lnTo>
                  <a:lnTo>
                    <a:pt x="16619" y="3041087"/>
                  </a:lnTo>
                  <a:lnTo>
                    <a:pt x="22732" y="2996498"/>
                  </a:lnTo>
                  <a:lnTo>
                    <a:pt x="29467" y="2952086"/>
                  </a:lnTo>
                  <a:lnTo>
                    <a:pt x="36820" y="2907856"/>
                  </a:lnTo>
                  <a:lnTo>
                    <a:pt x="44787" y="2863812"/>
                  </a:lnTo>
                  <a:lnTo>
                    <a:pt x="53364" y="2819957"/>
                  </a:lnTo>
                  <a:lnTo>
                    <a:pt x="62546" y="2776295"/>
                  </a:lnTo>
                  <a:lnTo>
                    <a:pt x="72329" y="2732829"/>
                  </a:lnTo>
                  <a:lnTo>
                    <a:pt x="82710" y="2689564"/>
                  </a:lnTo>
                  <a:lnTo>
                    <a:pt x="93685" y="2646503"/>
                  </a:lnTo>
                  <a:lnTo>
                    <a:pt x="105248" y="2603649"/>
                  </a:lnTo>
                  <a:lnTo>
                    <a:pt x="117397" y="2561008"/>
                  </a:lnTo>
                  <a:lnTo>
                    <a:pt x="130127" y="2518581"/>
                  </a:lnTo>
                  <a:lnTo>
                    <a:pt x="143433" y="2476374"/>
                  </a:lnTo>
                  <a:lnTo>
                    <a:pt x="157313" y="2434389"/>
                  </a:lnTo>
                  <a:lnTo>
                    <a:pt x="171761" y="2392631"/>
                  </a:lnTo>
                  <a:lnTo>
                    <a:pt x="186774" y="2351102"/>
                  </a:lnTo>
                  <a:lnTo>
                    <a:pt x="202347" y="2309808"/>
                  </a:lnTo>
                  <a:lnTo>
                    <a:pt x="218477" y="2268752"/>
                  </a:lnTo>
                  <a:lnTo>
                    <a:pt x="235159" y="2227936"/>
                  </a:lnTo>
                  <a:lnTo>
                    <a:pt x="252389" y="2187366"/>
                  </a:lnTo>
                  <a:lnTo>
                    <a:pt x="270164" y="2147045"/>
                  </a:lnTo>
                  <a:lnTo>
                    <a:pt x="288478" y="2106976"/>
                  </a:lnTo>
                  <a:lnTo>
                    <a:pt x="307329" y="2067163"/>
                  </a:lnTo>
                  <a:lnTo>
                    <a:pt x="326711" y="2027611"/>
                  </a:lnTo>
                  <a:lnTo>
                    <a:pt x="346621" y="1988322"/>
                  </a:lnTo>
                  <a:lnTo>
                    <a:pt x="367055" y="1949300"/>
                  </a:lnTo>
                  <a:lnTo>
                    <a:pt x="388008" y="1910550"/>
                  </a:lnTo>
                  <a:lnTo>
                    <a:pt x="409476" y="1872074"/>
                  </a:lnTo>
                  <a:lnTo>
                    <a:pt x="431456" y="1833878"/>
                  </a:lnTo>
                  <a:lnTo>
                    <a:pt x="453944" y="1795963"/>
                  </a:lnTo>
                  <a:lnTo>
                    <a:pt x="476934" y="1758335"/>
                  </a:lnTo>
                  <a:lnTo>
                    <a:pt x="500424" y="1720996"/>
                  </a:lnTo>
                  <a:lnTo>
                    <a:pt x="524408" y="1683951"/>
                  </a:lnTo>
                  <a:lnTo>
                    <a:pt x="548883" y="1647203"/>
                  </a:lnTo>
                  <a:lnTo>
                    <a:pt x="573846" y="1610756"/>
                  </a:lnTo>
                  <a:lnTo>
                    <a:pt x="599290" y="1574613"/>
                  </a:lnTo>
                  <a:lnTo>
                    <a:pt x="625214" y="1538780"/>
                  </a:lnTo>
                  <a:lnTo>
                    <a:pt x="651611" y="1503258"/>
                  </a:lnTo>
                  <a:lnTo>
                    <a:pt x="678480" y="1468052"/>
                  </a:lnTo>
                  <a:lnTo>
                    <a:pt x="705814" y="1433165"/>
                  </a:lnTo>
                  <a:lnTo>
                    <a:pt x="733611" y="1398602"/>
                  </a:lnTo>
                  <a:lnTo>
                    <a:pt x="761865" y="1364366"/>
                  </a:lnTo>
                  <a:lnTo>
                    <a:pt x="790574" y="1330461"/>
                  </a:lnTo>
                  <a:lnTo>
                    <a:pt x="819733" y="1296890"/>
                  </a:lnTo>
                  <a:lnTo>
                    <a:pt x="849337" y="1263658"/>
                  </a:lnTo>
                  <a:lnTo>
                    <a:pt x="879383" y="1230767"/>
                  </a:lnTo>
                  <a:lnTo>
                    <a:pt x="909867" y="1198222"/>
                  </a:lnTo>
                  <a:lnTo>
                    <a:pt x="940784" y="1166027"/>
                  </a:lnTo>
                  <a:lnTo>
                    <a:pt x="972130" y="1134184"/>
                  </a:lnTo>
                  <a:lnTo>
                    <a:pt x="1003902" y="1102698"/>
                  </a:lnTo>
                  <a:lnTo>
                    <a:pt x="1036095" y="1071573"/>
                  </a:lnTo>
                  <a:lnTo>
                    <a:pt x="1068706" y="1040813"/>
                  </a:lnTo>
                  <a:lnTo>
                    <a:pt x="1101729" y="1010420"/>
                  </a:lnTo>
                  <a:lnTo>
                    <a:pt x="1135161" y="980399"/>
                  </a:lnTo>
                  <a:lnTo>
                    <a:pt x="1168998" y="950753"/>
                  </a:lnTo>
                  <a:lnTo>
                    <a:pt x="1203235" y="921487"/>
                  </a:lnTo>
                  <a:lnTo>
                    <a:pt x="1237869" y="892603"/>
                  </a:lnTo>
                  <a:lnTo>
                    <a:pt x="1272896" y="864106"/>
                  </a:lnTo>
                  <a:lnTo>
                    <a:pt x="1308311" y="836000"/>
                  </a:lnTo>
                  <a:lnTo>
                    <a:pt x="1344111" y="808287"/>
                  </a:lnTo>
                  <a:lnTo>
                    <a:pt x="1380290" y="780973"/>
                  </a:lnTo>
                  <a:lnTo>
                    <a:pt x="1416846" y="754060"/>
                  </a:lnTo>
                  <a:lnTo>
                    <a:pt x="1453774" y="727552"/>
                  </a:lnTo>
                  <a:lnTo>
                    <a:pt x="1491070" y="701453"/>
                  </a:lnTo>
                  <a:lnTo>
                    <a:pt x="1528730" y="675767"/>
                  </a:lnTo>
                  <a:lnTo>
                    <a:pt x="1566749" y="650497"/>
                  </a:lnTo>
                  <a:lnTo>
                    <a:pt x="1605124" y="625648"/>
                  </a:lnTo>
                  <a:lnTo>
                    <a:pt x="1643850" y="601222"/>
                  </a:lnTo>
                  <a:lnTo>
                    <a:pt x="1682924" y="577224"/>
                  </a:lnTo>
                  <a:lnTo>
                    <a:pt x="1722342" y="553658"/>
                  </a:lnTo>
                  <a:lnTo>
                    <a:pt x="1762098" y="530526"/>
                  </a:lnTo>
                  <a:lnTo>
                    <a:pt x="1802190" y="507833"/>
                  </a:lnTo>
                  <a:lnTo>
                    <a:pt x="1842613" y="485583"/>
                  </a:lnTo>
                  <a:lnTo>
                    <a:pt x="1883362" y="463779"/>
                  </a:lnTo>
                  <a:lnTo>
                    <a:pt x="1924435" y="442425"/>
                  </a:lnTo>
                  <a:lnTo>
                    <a:pt x="1965826" y="421524"/>
                  </a:lnTo>
                  <a:lnTo>
                    <a:pt x="2007532" y="401081"/>
                  </a:lnTo>
                  <a:lnTo>
                    <a:pt x="2049549" y="381100"/>
                  </a:lnTo>
                  <a:lnTo>
                    <a:pt x="2091872" y="361583"/>
                  </a:lnTo>
                  <a:lnTo>
                    <a:pt x="2134497" y="342534"/>
                  </a:lnTo>
                  <a:lnTo>
                    <a:pt x="2177421" y="323958"/>
                  </a:lnTo>
                  <a:lnTo>
                    <a:pt x="2220639" y="305858"/>
                  </a:lnTo>
                  <a:lnTo>
                    <a:pt x="2264147" y="288238"/>
                  </a:lnTo>
                  <a:lnTo>
                    <a:pt x="2307940" y="271101"/>
                  </a:lnTo>
                  <a:lnTo>
                    <a:pt x="2352016" y="254452"/>
                  </a:lnTo>
                  <a:lnTo>
                    <a:pt x="2396370" y="238293"/>
                  </a:lnTo>
                  <a:lnTo>
                    <a:pt x="2440997" y="222629"/>
                  </a:lnTo>
                  <a:lnTo>
                    <a:pt x="2485894" y="207464"/>
                  </a:lnTo>
                  <a:lnTo>
                    <a:pt x="2531056" y="192800"/>
                  </a:lnTo>
                  <a:lnTo>
                    <a:pt x="2576480" y="178643"/>
                  </a:lnTo>
                  <a:lnTo>
                    <a:pt x="2622160" y="164995"/>
                  </a:lnTo>
                  <a:lnTo>
                    <a:pt x="2668095" y="151860"/>
                  </a:lnTo>
                  <a:lnTo>
                    <a:pt x="2714278" y="139242"/>
                  </a:lnTo>
                  <a:lnTo>
                    <a:pt x="2760706" y="127145"/>
                  </a:lnTo>
                  <a:lnTo>
                    <a:pt x="2807375" y="115573"/>
                  </a:lnTo>
                  <a:lnTo>
                    <a:pt x="2854281" y="104529"/>
                  </a:lnTo>
                  <a:lnTo>
                    <a:pt x="2901420" y="94016"/>
                  </a:lnTo>
                  <a:lnTo>
                    <a:pt x="2948787" y="84040"/>
                  </a:lnTo>
                  <a:lnTo>
                    <a:pt x="2996379" y="74602"/>
                  </a:lnTo>
                  <a:lnTo>
                    <a:pt x="3044191" y="65708"/>
                  </a:lnTo>
                  <a:lnTo>
                    <a:pt x="3092219" y="57361"/>
                  </a:lnTo>
                  <a:lnTo>
                    <a:pt x="3140460" y="49564"/>
                  </a:lnTo>
                  <a:lnTo>
                    <a:pt x="3188909" y="42321"/>
                  </a:lnTo>
                  <a:lnTo>
                    <a:pt x="3237562" y="35637"/>
                  </a:lnTo>
                  <a:lnTo>
                    <a:pt x="3286414" y="29514"/>
                  </a:lnTo>
                  <a:lnTo>
                    <a:pt x="3335463" y="23956"/>
                  </a:lnTo>
                  <a:lnTo>
                    <a:pt x="3384703" y="18968"/>
                  </a:lnTo>
                  <a:lnTo>
                    <a:pt x="3434131" y="14553"/>
                  </a:lnTo>
                  <a:lnTo>
                    <a:pt x="3483743" y="10714"/>
                  </a:lnTo>
                  <a:lnTo>
                    <a:pt x="3533533" y="7456"/>
                  </a:lnTo>
                  <a:lnTo>
                    <a:pt x="3583500" y="4781"/>
                  </a:lnTo>
                  <a:lnTo>
                    <a:pt x="3633637" y="2695"/>
                  </a:lnTo>
                  <a:lnTo>
                    <a:pt x="3683942" y="1200"/>
                  </a:lnTo>
                  <a:lnTo>
                    <a:pt x="3734409" y="300"/>
                  </a:lnTo>
                  <a:lnTo>
                    <a:pt x="3785036" y="0"/>
                  </a:lnTo>
                  <a:lnTo>
                    <a:pt x="3835662" y="300"/>
                  </a:lnTo>
                  <a:lnTo>
                    <a:pt x="3886130" y="1200"/>
                  </a:lnTo>
                  <a:lnTo>
                    <a:pt x="3936435" y="2695"/>
                  </a:lnTo>
                  <a:lnTo>
                    <a:pt x="3986572" y="4781"/>
                  </a:lnTo>
                  <a:lnTo>
                    <a:pt x="4036538" y="7456"/>
                  </a:lnTo>
                  <a:lnTo>
                    <a:pt x="4086329" y="10714"/>
                  </a:lnTo>
                  <a:lnTo>
                    <a:pt x="4135941" y="14553"/>
                  </a:lnTo>
                  <a:lnTo>
                    <a:pt x="4185369" y="18968"/>
                  </a:lnTo>
                  <a:lnTo>
                    <a:pt x="4234609" y="23956"/>
                  </a:lnTo>
                  <a:lnTo>
                    <a:pt x="4283657" y="29514"/>
                  </a:lnTo>
                  <a:lnTo>
                    <a:pt x="4332510" y="35637"/>
                  </a:lnTo>
                  <a:lnTo>
                    <a:pt x="4381163" y="42321"/>
                  </a:lnTo>
                  <a:lnTo>
                    <a:pt x="4429612" y="49564"/>
                  </a:lnTo>
                  <a:lnTo>
                    <a:pt x="4477852" y="57361"/>
                  </a:lnTo>
                  <a:lnTo>
                    <a:pt x="4525881" y="65708"/>
                  </a:lnTo>
                  <a:lnTo>
                    <a:pt x="4573693" y="74602"/>
                  </a:lnTo>
                  <a:lnTo>
                    <a:pt x="4621285" y="84040"/>
                  </a:lnTo>
                  <a:lnTo>
                    <a:pt x="4668652" y="94016"/>
                  </a:lnTo>
                  <a:lnTo>
                    <a:pt x="4715791" y="104529"/>
                  </a:lnTo>
                  <a:lnTo>
                    <a:pt x="4762697" y="115573"/>
                  </a:lnTo>
                  <a:lnTo>
                    <a:pt x="4809366" y="127145"/>
                  </a:lnTo>
                  <a:lnTo>
                    <a:pt x="4855794" y="139242"/>
                  </a:lnTo>
                  <a:lnTo>
                    <a:pt x="4901977" y="151860"/>
                  </a:lnTo>
                  <a:lnTo>
                    <a:pt x="4947911" y="164995"/>
                  </a:lnTo>
                  <a:lnTo>
                    <a:pt x="4993592" y="178643"/>
                  </a:lnTo>
                  <a:lnTo>
                    <a:pt x="5039016" y="192800"/>
                  </a:lnTo>
                  <a:lnTo>
                    <a:pt x="5084178" y="207464"/>
                  </a:lnTo>
                  <a:lnTo>
                    <a:pt x="5129075" y="222629"/>
                  </a:lnTo>
                  <a:lnTo>
                    <a:pt x="5173702" y="238293"/>
                  </a:lnTo>
                  <a:lnTo>
                    <a:pt x="5218056" y="254452"/>
                  </a:lnTo>
                  <a:lnTo>
                    <a:pt x="5262131" y="271101"/>
                  </a:lnTo>
                  <a:lnTo>
                    <a:pt x="5305925" y="288238"/>
                  </a:lnTo>
                  <a:lnTo>
                    <a:pt x="5349433" y="305858"/>
                  </a:lnTo>
                  <a:lnTo>
                    <a:pt x="5392651" y="323958"/>
                  </a:lnTo>
                  <a:lnTo>
                    <a:pt x="5435575" y="342534"/>
                  </a:lnTo>
                  <a:lnTo>
                    <a:pt x="5478200" y="361583"/>
                  </a:lnTo>
                  <a:lnTo>
                    <a:pt x="5520523" y="381100"/>
                  </a:lnTo>
                  <a:lnTo>
                    <a:pt x="5562540" y="401081"/>
                  </a:lnTo>
                  <a:lnTo>
                    <a:pt x="5604246" y="421524"/>
                  </a:lnTo>
                  <a:lnTo>
                    <a:pt x="5645637" y="442425"/>
                  </a:lnTo>
                  <a:lnTo>
                    <a:pt x="5686709" y="463779"/>
                  </a:lnTo>
                  <a:lnTo>
                    <a:pt x="5727459" y="485583"/>
                  </a:lnTo>
                  <a:lnTo>
                    <a:pt x="5767882" y="507833"/>
                  </a:lnTo>
                  <a:lnTo>
                    <a:pt x="5807974" y="530526"/>
                  </a:lnTo>
                  <a:lnTo>
                    <a:pt x="5847730" y="553658"/>
                  </a:lnTo>
                  <a:lnTo>
                    <a:pt x="5887147" y="577224"/>
                  </a:lnTo>
                  <a:lnTo>
                    <a:pt x="5926221" y="601222"/>
                  </a:lnTo>
                  <a:lnTo>
                    <a:pt x="5964948" y="625648"/>
                  </a:lnTo>
                  <a:lnTo>
                    <a:pt x="6003323" y="650497"/>
                  </a:lnTo>
                  <a:lnTo>
                    <a:pt x="6041342" y="675767"/>
                  </a:lnTo>
                  <a:lnTo>
                    <a:pt x="6079002" y="701453"/>
                  </a:lnTo>
                  <a:lnTo>
                    <a:pt x="6116298" y="727552"/>
                  </a:lnTo>
                  <a:lnTo>
                    <a:pt x="6153226" y="754060"/>
                  </a:lnTo>
                  <a:lnTo>
                    <a:pt x="6189781" y="780973"/>
                  </a:lnTo>
                  <a:lnTo>
                    <a:pt x="6225961" y="808287"/>
                  </a:lnTo>
                  <a:lnTo>
                    <a:pt x="6261761" y="836000"/>
                  </a:lnTo>
                  <a:lnTo>
                    <a:pt x="6297176" y="864106"/>
                  </a:lnTo>
                  <a:lnTo>
                    <a:pt x="6332202" y="892603"/>
                  </a:lnTo>
                  <a:lnTo>
                    <a:pt x="6366837" y="921487"/>
                  </a:lnTo>
                  <a:lnTo>
                    <a:pt x="6401074" y="950753"/>
                  </a:lnTo>
                  <a:lnTo>
                    <a:pt x="6434911" y="980399"/>
                  </a:lnTo>
                  <a:lnTo>
                    <a:pt x="6468343" y="1010420"/>
                  </a:lnTo>
                  <a:lnTo>
                    <a:pt x="6501366" y="1040813"/>
                  </a:lnTo>
                  <a:lnTo>
                    <a:pt x="6533976" y="1071573"/>
                  </a:lnTo>
                  <a:lnTo>
                    <a:pt x="6566170" y="1102698"/>
                  </a:lnTo>
                  <a:lnTo>
                    <a:pt x="6597941" y="1134184"/>
                  </a:lnTo>
                  <a:lnTo>
                    <a:pt x="6629288" y="1166027"/>
                  </a:lnTo>
                  <a:lnTo>
                    <a:pt x="6660205" y="1198222"/>
                  </a:lnTo>
                  <a:lnTo>
                    <a:pt x="6690689" y="1230767"/>
                  </a:lnTo>
                  <a:lnTo>
                    <a:pt x="6720735" y="1263658"/>
                  </a:lnTo>
                  <a:lnTo>
                    <a:pt x="6750339" y="1296890"/>
                  </a:lnTo>
                  <a:lnTo>
                    <a:pt x="6779498" y="1330461"/>
                  </a:lnTo>
                  <a:lnTo>
                    <a:pt x="6808206" y="1364366"/>
                  </a:lnTo>
                  <a:lnTo>
                    <a:pt x="6836461" y="1398602"/>
                  </a:lnTo>
                  <a:lnTo>
                    <a:pt x="6864258" y="1433165"/>
                  </a:lnTo>
                  <a:lnTo>
                    <a:pt x="6891592" y="1468052"/>
                  </a:lnTo>
                  <a:lnTo>
                    <a:pt x="6918460" y="1503258"/>
                  </a:lnTo>
                  <a:lnTo>
                    <a:pt x="6944858" y="1538780"/>
                  </a:lnTo>
                  <a:lnTo>
                    <a:pt x="6970782" y="1574613"/>
                  </a:lnTo>
                  <a:lnTo>
                    <a:pt x="6996226" y="1610756"/>
                  </a:lnTo>
                  <a:lnTo>
                    <a:pt x="7021188" y="1647203"/>
                  </a:lnTo>
                  <a:lnTo>
                    <a:pt x="7045664" y="1683951"/>
                  </a:lnTo>
                  <a:lnTo>
                    <a:pt x="7069648" y="1720996"/>
                  </a:lnTo>
                  <a:lnTo>
                    <a:pt x="7093138" y="1758335"/>
                  </a:lnTo>
                  <a:lnTo>
                    <a:pt x="7116128" y="1795963"/>
                  </a:lnTo>
                  <a:lnTo>
                    <a:pt x="7138615" y="1833878"/>
                  </a:lnTo>
                  <a:lnTo>
                    <a:pt x="7160595" y="1872074"/>
                  </a:lnTo>
                  <a:lnTo>
                    <a:pt x="7182064" y="1910550"/>
                  </a:lnTo>
                  <a:lnTo>
                    <a:pt x="7203017" y="1949300"/>
                  </a:lnTo>
                  <a:lnTo>
                    <a:pt x="7223451" y="1988322"/>
                  </a:lnTo>
                  <a:lnTo>
                    <a:pt x="7243361" y="2027611"/>
                  </a:lnTo>
                  <a:lnTo>
                    <a:pt x="7262743" y="2067163"/>
                  </a:lnTo>
                  <a:lnTo>
                    <a:pt x="7281594" y="2106976"/>
                  </a:lnTo>
                  <a:lnTo>
                    <a:pt x="7299908" y="2147045"/>
                  </a:lnTo>
                  <a:lnTo>
                    <a:pt x="7317683" y="2187366"/>
                  </a:lnTo>
                  <a:lnTo>
                    <a:pt x="7334913" y="2227936"/>
                  </a:lnTo>
                  <a:lnTo>
                    <a:pt x="7351595" y="2268752"/>
                  </a:lnTo>
                  <a:lnTo>
                    <a:pt x="7367725" y="2309808"/>
                  </a:lnTo>
                  <a:lnTo>
                    <a:pt x="7383298" y="2351102"/>
                  </a:lnTo>
                  <a:lnTo>
                    <a:pt x="7398311" y="2392631"/>
                  </a:lnTo>
                  <a:lnTo>
                    <a:pt x="7412759" y="2434389"/>
                  </a:lnTo>
                  <a:lnTo>
                    <a:pt x="7426638" y="2476374"/>
                  </a:lnTo>
                  <a:lnTo>
                    <a:pt x="7439945" y="2518581"/>
                  </a:lnTo>
                  <a:lnTo>
                    <a:pt x="7452675" y="2561008"/>
                  </a:lnTo>
                  <a:lnTo>
                    <a:pt x="7464823" y="2603649"/>
                  </a:lnTo>
                  <a:lnTo>
                    <a:pt x="7476387" y="2646503"/>
                  </a:lnTo>
                  <a:lnTo>
                    <a:pt x="7487361" y="2689564"/>
                  </a:lnTo>
                  <a:lnTo>
                    <a:pt x="7497742" y="2732829"/>
                  </a:lnTo>
                  <a:lnTo>
                    <a:pt x="7507526" y="2776295"/>
                  </a:lnTo>
                  <a:lnTo>
                    <a:pt x="7516708" y="2819957"/>
                  </a:lnTo>
                  <a:lnTo>
                    <a:pt x="7525285" y="2863812"/>
                  </a:lnTo>
                  <a:lnTo>
                    <a:pt x="7533252" y="2907856"/>
                  </a:lnTo>
                  <a:lnTo>
                    <a:pt x="7540605" y="2952086"/>
                  </a:lnTo>
                  <a:lnTo>
                    <a:pt x="7547340" y="2996498"/>
                  </a:lnTo>
                  <a:lnTo>
                    <a:pt x="7553453" y="3041087"/>
                  </a:lnTo>
                  <a:lnTo>
                    <a:pt x="7558940" y="3085851"/>
                  </a:lnTo>
                  <a:lnTo>
                    <a:pt x="7563797" y="3130786"/>
                  </a:lnTo>
                  <a:lnTo>
                    <a:pt x="7568019" y="3175887"/>
                  </a:lnTo>
                  <a:lnTo>
                    <a:pt x="7570072" y="3201812"/>
                  </a:lnTo>
                  <a:close/>
                </a:path>
              </a:pathLst>
            </a:custGeom>
            <a:solidFill>
              <a:srgbClr val="FF732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81443" y="1180053"/>
              <a:ext cx="4184290" cy="396344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60843" y="1497553"/>
              <a:ext cx="3549289" cy="364594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697343" y="1434053"/>
              <a:ext cx="3676650" cy="3709670"/>
            </a:xfrm>
            <a:custGeom>
              <a:avLst/>
              <a:gdLst/>
              <a:ahLst/>
              <a:cxnLst/>
              <a:rect l="l" t="t" r="r" b="b"/>
              <a:pathLst>
                <a:path w="3676650" h="3709670">
                  <a:moveTo>
                    <a:pt x="0" y="3709445"/>
                  </a:moveTo>
                  <a:lnTo>
                    <a:pt x="0" y="0"/>
                  </a:lnTo>
                  <a:lnTo>
                    <a:pt x="3676289" y="0"/>
                  </a:lnTo>
                  <a:lnTo>
                    <a:pt x="3676289" y="3709445"/>
                  </a:lnTo>
                </a:path>
              </a:pathLst>
            </a:custGeom>
            <a:ln w="1269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829550" y="4150"/>
              <a:ext cx="1315085" cy="1170940"/>
            </a:xfrm>
            <a:custGeom>
              <a:avLst/>
              <a:gdLst/>
              <a:ahLst/>
              <a:cxnLst/>
              <a:rect l="l" t="t" r="r" b="b"/>
              <a:pathLst>
                <a:path w="1315084" h="1170940">
                  <a:moveTo>
                    <a:pt x="1314599" y="1170599"/>
                  </a:moveTo>
                  <a:lnTo>
                    <a:pt x="0" y="1170599"/>
                  </a:lnTo>
                  <a:lnTo>
                    <a:pt x="0" y="0"/>
                  </a:lnTo>
                  <a:lnTo>
                    <a:pt x="1314599" y="0"/>
                  </a:lnTo>
                  <a:lnTo>
                    <a:pt x="1314599" y="1170599"/>
                  </a:lnTo>
                  <a:close/>
                </a:path>
              </a:pathLst>
            </a:custGeom>
            <a:solidFill>
              <a:srgbClr val="FDF4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829550" y="4150"/>
              <a:ext cx="1315085" cy="1170940"/>
            </a:xfrm>
            <a:custGeom>
              <a:avLst/>
              <a:gdLst/>
              <a:ahLst/>
              <a:cxnLst/>
              <a:rect l="l" t="t" r="r" b="b"/>
              <a:pathLst>
                <a:path w="1315084" h="1170940">
                  <a:moveTo>
                    <a:pt x="0" y="0"/>
                  </a:moveTo>
                  <a:lnTo>
                    <a:pt x="1314599" y="0"/>
                  </a:lnTo>
                  <a:lnTo>
                    <a:pt x="1314599" y="1170599"/>
                  </a:lnTo>
                  <a:lnTo>
                    <a:pt x="0" y="1170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DF4F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14450" y="0"/>
              <a:ext cx="806699" cy="9143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631824" y="2520700"/>
              <a:ext cx="1831339" cy="532130"/>
            </a:xfrm>
            <a:custGeom>
              <a:avLst/>
              <a:gdLst/>
              <a:ahLst/>
              <a:cxnLst/>
              <a:rect l="l" t="t" r="r" b="b"/>
              <a:pathLst>
                <a:path w="1831339" h="532130">
                  <a:moveTo>
                    <a:pt x="1830899" y="531899"/>
                  </a:moveTo>
                  <a:lnTo>
                    <a:pt x="0" y="531899"/>
                  </a:lnTo>
                  <a:lnTo>
                    <a:pt x="0" y="0"/>
                  </a:lnTo>
                  <a:lnTo>
                    <a:pt x="1830899" y="0"/>
                  </a:lnTo>
                  <a:lnTo>
                    <a:pt x="1830899" y="5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631824" y="2520700"/>
              <a:ext cx="1831339" cy="532130"/>
            </a:xfrm>
            <a:custGeom>
              <a:avLst/>
              <a:gdLst/>
              <a:ahLst/>
              <a:cxnLst/>
              <a:rect l="l" t="t" r="r" b="b"/>
              <a:pathLst>
                <a:path w="1831339" h="532130">
                  <a:moveTo>
                    <a:pt x="0" y="0"/>
                  </a:moveTo>
                  <a:lnTo>
                    <a:pt x="1830899" y="0"/>
                  </a:lnTo>
                  <a:lnTo>
                    <a:pt x="1830899" y="531899"/>
                  </a:lnTo>
                  <a:lnTo>
                    <a:pt x="0" y="5318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00" y="2413874"/>
              <a:ext cx="1744230" cy="494650"/>
            </a:xfrm>
            <a:prstGeom prst="rect">
              <a:avLst/>
            </a:prstGeom>
          </p:spPr>
        </p:pic>
      </p:grpSp>
      <p:sp>
        <p:nvSpPr>
          <p:cNvPr id="16" name="object 16" descr="$PPTXTitle"/>
          <p:cNvSpPr txBox="1"/>
          <p:nvPr/>
        </p:nvSpPr>
        <p:spPr>
          <a:xfrm>
            <a:off x="2593182" y="223172"/>
            <a:ext cx="3954779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b="1">
                <a:latin typeface="Arial"/>
                <a:cs typeface="Arial"/>
              </a:rPr>
              <a:t>Mail</a:t>
            </a:r>
            <a:r>
              <a:rPr dirty="0" sz="2800" spc="-6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de</a:t>
            </a:r>
            <a:r>
              <a:rPr dirty="0" sz="2800" spc="-6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prise</a:t>
            </a:r>
            <a:r>
              <a:rPr dirty="0" sz="2800" spc="-6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en</a:t>
            </a:r>
            <a:r>
              <a:rPr dirty="0" sz="2800" spc="-65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charge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17" name="object 17"/>
          <p:cNvSpPr txBox="1"/>
          <p:nvPr/>
        </p:nvSpPr>
        <p:spPr>
          <a:xfrm>
            <a:off x="1978876" y="769872"/>
            <a:ext cx="53003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Message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reçu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par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dirigeant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quand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conseiller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prend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charge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ECECFD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7958109" y="0"/>
            <a:ext cx="1186180" cy="1162050"/>
            <a:chOff x="7958109" y="0"/>
            <a:chExt cx="1186180" cy="1162050"/>
          </a:xfrm>
        </p:grpSpPr>
        <p:sp>
          <p:nvSpPr>
            <p:cNvPr id="4" name="object 4"/>
            <p:cNvSpPr/>
            <p:nvPr/>
          </p:nvSpPr>
          <p:spPr>
            <a:xfrm>
              <a:off x="7958109" y="0"/>
              <a:ext cx="1186180" cy="1162050"/>
            </a:xfrm>
            <a:custGeom>
              <a:avLst/>
              <a:gdLst/>
              <a:ahLst/>
              <a:cxnLst/>
              <a:rect l="l" t="t" r="r" b="b"/>
              <a:pathLst>
                <a:path w="1186179" h="1162050">
                  <a:moveTo>
                    <a:pt x="973182" y="1161868"/>
                  </a:moveTo>
                  <a:lnTo>
                    <a:pt x="924611" y="1160677"/>
                  </a:lnTo>
                  <a:lnTo>
                    <a:pt x="876656" y="1157142"/>
                  </a:lnTo>
                  <a:lnTo>
                    <a:pt x="829373" y="1151317"/>
                  </a:lnTo>
                  <a:lnTo>
                    <a:pt x="782817" y="1143258"/>
                  </a:lnTo>
                  <a:lnTo>
                    <a:pt x="737046" y="1133023"/>
                  </a:lnTo>
                  <a:lnTo>
                    <a:pt x="692114" y="1120665"/>
                  </a:lnTo>
                  <a:lnTo>
                    <a:pt x="648078" y="1106241"/>
                  </a:lnTo>
                  <a:lnTo>
                    <a:pt x="604992" y="1089807"/>
                  </a:lnTo>
                  <a:lnTo>
                    <a:pt x="562913" y="1071418"/>
                  </a:lnTo>
                  <a:lnTo>
                    <a:pt x="521896" y="1051131"/>
                  </a:lnTo>
                  <a:lnTo>
                    <a:pt x="481998" y="1029000"/>
                  </a:lnTo>
                  <a:lnTo>
                    <a:pt x="443274" y="1005083"/>
                  </a:lnTo>
                  <a:lnTo>
                    <a:pt x="405780" y="979433"/>
                  </a:lnTo>
                  <a:lnTo>
                    <a:pt x="369571" y="952108"/>
                  </a:lnTo>
                  <a:lnTo>
                    <a:pt x="334703" y="923163"/>
                  </a:lnTo>
                  <a:lnTo>
                    <a:pt x="301232" y="892654"/>
                  </a:lnTo>
                  <a:lnTo>
                    <a:pt x="269214" y="860636"/>
                  </a:lnTo>
                  <a:lnTo>
                    <a:pt x="238705" y="827165"/>
                  </a:lnTo>
                  <a:lnTo>
                    <a:pt x="209760" y="792297"/>
                  </a:lnTo>
                  <a:lnTo>
                    <a:pt x="182435" y="756088"/>
                  </a:lnTo>
                  <a:lnTo>
                    <a:pt x="156785" y="718594"/>
                  </a:lnTo>
                  <a:lnTo>
                    <a:pt x="132867" y="679870"/>
                  </a:lnTo>
                  <a:lnTo>
                    <a:pt x="110737" y="639971"/>
                  </a:lnTo>
                  <a:lnTo>
                    <a:pt x="90450" y="598955"/>
                  </a:lnTo>
                  <a:lnTo>
                    <a:pt x="72061" y="556876"/>
                  </a:lnTo>
                  <a:lnTo>
                    <a:pt x="55627" y="513790"/>
                  </a:lnTo>
                  <a:lnTo>
                    <a:pt x="41203" y="469754"/>
                  </a:lnTo>
                  <a:lnTo>
                    <a:pt x="28845" y="424822"/>
                  </a:lnTo>
                  <a:lnTo>
                    <a:pt x="18610" y="379050"/>
                  </a:lnTo>
                  <a:lnTo>
                    <a:pt x="10551" y="332495"/>
                  </a:lnTo>
                  <a:lnTo>
                    <a:pt x="4726" y="285212"/>
                  </a:lnTo>
                  <a:lnTo>
                    <a:pt x="1191" y="237257"/>
                  </a:lnTo>
                  <a:lnTo>
                    <a:pt x="0" y="188685"/>
                  </a:lnTo>
                  <a:lnTo>
                    <a:pt x="1191" y="140114"/>
                  </a:lnTo>
                  <a:lnTo>
                    <a:pt x="4726" y="92159"/>
                  </a:lnTo>
                  <a:lnTo>
                    <a:pt x="10551" y="44876"/>
                  </a:lnTo>
                  <a:lnTo>
                    <a:pt x="18319" y="0"/>
                  </a:lnTo>
                  <a:lnTo>
                    <a:pt x="1185890" y="0"/>
                  </a:lnTo>
                  <a:lnTo>
                    <a:pt x="1185890" y="1138262"/>
                  </a:lnTo>
                  <a:lnTo>
                    <a:pt x="1163547" y="1143258"/>
                  </a:lnTo>
                  <a:lnTo>
                    <a:pt x="1116992" y="1151317"/>
                  </a:lnTo>
                  <a:lnTo>
                    <a:pt x="1069709" y="1157142"/>
                  </a:lnTo>
                  <a:lnTo>
                    <a:pt x="1021754" y="1160677"/>
                  </a:lnTo>
                  <a:lnTo>
                    <a:pt x="973182" y="11618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55726" y="1"/>
              <a:ext cx="888273" cy="88827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69672" y="1679246"/>
            <a:ext cx="7555230" cy="3528060"/>
            <a:chOff x="769672" y="1679246"/>
            <a:chExt cx="7555230" cy="3528060"/>
          </a:xfrm>
        </p:grpSpPr>
        <p:sp>
          <p:nvSpPr>
            <p:cNvPr id="7" name="object 7"/>
            <p:cNvSpPr/>
            <p:nvPr/>
          </p:nvSpPr>
          <p:spPr>
            <a:xfrm>
              <a:off x="769672" y="2023331"/>
              <a:ext cx="7555230" cy="3120390"/>
            </a:xfrm>
            <a:custGeom>
              <a:avLst/>
              <a:gdLst/>
              <a:ahLst/>
              <a:cxnLst/>
              <a:rect l="l" t="t" r="r" b="b"/>
              <a:pathLst>
                <a:path w="7555230" h="3120390">
                  <a:moveTo>
                    <a:pt x="7555226" y="3120167"/>
                  </a:moveTo>
                  <a:lnTo>
                    <a:pt x="0" y="3120167"/>
                  </a:lnTo>
                  <a:lnTo>
                    <a:pt x="3709" y="3085851"/>
                  </a:lnTo>
                  <a:lnTo>
                    <a:pt x="9196" y="3041087"/>
                  </a:lnTo>
                  <a:lnTo>
                    <a:pt x="15309" y="2996498"/>
                  </a:lnTo>
                  <a:lnTo>
                    <a:pt x="22044" y="2952086"/>
                  </a:lnTo>
                  <a:lnTo>
                    <a:pt x="29397" y="2907856"/>
                  </a:lnTo>
                  <a:lnTo>
                    <a:pt x="37364" y="2863812"/>
                  </a:lnTo>
                  <a:lnTo>
                    <a:pt x="45940" y="2819957"/>
                  </a:lnTo>
                  <a:lnTo>
                    <a:pt x="55123" y="2776294"/>
                  </a:lnTo>
                  <a:lnTo>
                    <a:pt x="64906" y="2732829"/>
                  </a:lnTo>
                  <a:lnTo>
                    <a:pt x="75287" y="2689564"/>
                  </a:lnTo>
                  <a:lnTo>
                    <a:pt x="86262" y="2646503"/>
                  </a:lnTo>
                  <a:lnTo>
                    <a:pt x="97825" y="2603649"/>
                  </a:lnTo>
                  <a:lnTo>
                    <a:pt x="109974" y="2561007"/>
                  </a:lnTo>
                  <a:lnTo>
                    <a:pt x="122704" y="2518581"/>
                  </a:lnTo>
                  <a:lnTo>
                    <a:pt x="136010" y="2476373"/>
                  </a:lnTo>
                  <a:lnTo>
                    <a:pt x="149890" y="2434389"/>
                  </a:lnTo>
                  <a:lnTo>
                    <a:pt x="164338" y="2392630"/>
                  </a:lnTo>
                  <a:lnTo>
                    <a:pt x="179351" y="2351102"/>
                  </a:lnTo>
                  <a:lnTo>
                    <a:pt x="194924" y="2309808"/>
                  </a:lnTo>
                  <a:lnTo>
                    <a:pt x="211054" y="2268751"/>
                  </a:lnTo>
                  <a:lnTo>
                    <a:pt x="227736" y="2227936"/>
                  </a:lnTo>
                  <a:lnTo>
                    <a:pt x="244966" y="2187366"/>
                  </a:lnTo>
                  <a:lnTo>
                    <a:pt x="262741" y="2147045"/>
                  </a:lnTo>
                  <a:lnTo>
                    <a:pt x="281055" y="2106976"/>
                  </a:lnTo>
                  <a:lnTo>
                    <a:pt x="299905" y="2067163"/>
                  </a:lnTo>
                  <a:lnTo>
                    <a:pt x="319288" y="2027611"/>
                  </a:lnTo>
                  <a:lnTo>
                    <a:pt x="339198" y="1988322"/>
                  </a:lnTo>
                  <a:lnTo>
                    <a:pt x="359631" y="1949300"/>
                  </a:lnTo>
                  <a:lnTo>
                    <a:pt x="380585" y="1910550"/>
                  </a:lnTo>
                  <a:lnTo>
                    <a:pt x="402053" y="1872074"/>
                  </a:lnTo>
                  <a:lnTo>
                    <a:pt x="424033" y="1833878"/>
                  </a:lnTo>
                  <a:lnTo>
                    <a:pt x="446521" y="1795963"/>
                  </a:lnTo>
                  <a:lnTo>
                    <a:pt x="469511" y="1758335"/>
                  </a:lnTo>
                  <a:lnTo>
                    <a:pt x="493001" y="1720996"/>
                  </a:lnTo>
                  <a:lnTo>
                    <a:pt x="516985" y="1683951"/>
                  </a:lnTo>
                  <a:lnTo>
                    <a:pt x="541460" y="1647203"/>
                  </a:lnTo>
                  <a:lnTo>
                    <a:pt x="566422" y="1610756"/>
                  </a:lnTo>
                  <a:lnTo>
                    <a:pt x="591867" y="1574613"/>
                  </a:lnTo>
                  <a:lnTo>
                    <a:pt x="617790" y="1538779"/>
                  </a:lnTo>
                  <a:lnTo>
                    <a:pt x="644188" y="1503258"/>
                  </a:lnTo>
                  <a:lnTo>
                    <a:pt x="671056" y="1468052"/>
                  </a:lnTo>
                  <a:lnTo>
                    <a:pt x="698391" y="1433165"/>
                  </a:lnTo>
                  <a:lnTo>
                    <a:pt x="726188" y="1398602"/>
                  </a:lnTo>
                  <a:lnTo>
                    <a:pt x="754442" y="1364366"/>
                  </a:lnTo>
                  <a:lnTo>
                    <a:pt x="783151" y="1330461"/>
                  </a:lnTo>
                  <a:lnTo>
                    <a:pt x="812310" y="1296890"/>
                  </a:lnTo>
                  <a:lnTo>
                    <a:pt x="841914" y="1263658"/>
                  </a:lnTo>
                  <a:lnTo>
                    <a:pt x="871960" y="1230767"/>
                  </a:lnTo>
                  <a:lnTo>
                    <a:pt x="902444" y="1198222"/>
                  </a:lnTo>
                  <a:lnTo>
                    <a:pt x="933361" y="1166027"/>
                  </a:lnTo>
                  <a:lnTo>
                    <a:pt x="964707" y="1134184"/>
                  </a:lnTo>
                  <a:lnTo>
                    <a:pt x="996479" y="1102698"/>
                  </a:lnTo>
                  <a:lnTo>
                    <a:pt x="1028672" y="1071573"/>
                  </a:lnTo>
                  <a:lnTo>
                    <a:pt x="1061282" y="1040813"/>
                  </a:lnTo>
                  <a:lnTo>
                    <a:pt x="1094306" y="1010420"/>
                  </a:lnTo>
                  <a:lnTo>
                    <a:pt x="1127738" y="980399"/>
                  </a:lnTo>
                  <a:lnTo>
                    <a:pt x="1161574" y="950753"/>
                  </a:lnTo>
                  <a:lnTo>
                    <a:pt x="1195812" y="921487"/>
                  </a:lnTo>
                  <a:lnTo>
                    <a:pt x="1230446" y="892603"/>
                  </a:lnTo>
                  <a:lnTo>
                    <a:pt x="1265473" y="864106"/>
                  </a:lnTo>
                  <a:lnTo>
                    <a:pt x="1300888" y="836000"/>
                  </a:lnTo>
                  <a:lnTo>
                    <a:pt x="1336688" y="808287"/>
                  </a:lnTo>
                  <a:lnTo>
                    <a:pt x="1372867" y="780973"/>
                  </a:lnTo>
                  <a:lnTo>
                    <a:pt x="1409423" y="754060"/>
                  </a:lnTo>
                  <a:lnTo>
                    <a:pt x="1446351" y="727552"/>
                  </a:lnTo>
                  <a:lnTo>
                    <a:pt x="1483647" y="701453"/>
                  </a:lnTo>
                  <a:lnTo>
                    <a:pt x="1521306" y="675767"/>
                  </a:lnTo>
                  <a:lnTo>
                    <a:pt x="1559326" y="650497"/>
                  </a:lnTo>
                  <a:lnTo>
                    <a:pt x="1597701" y="625648"/>
                  </a:lnTo>
                  <a:lnTo>
                    <a:pt x="1636427" y="601222"/>
                  </a:lnTo>
                  <a:lnTo>
                    <a:pt x="1675501" y="577224"/>
                  </a:lnTo>
                  <a:lnTo>
                    <a:pt x="1714919" y="553658"/>
                  </a:lnTo>
                  <a:lnTo>
                    <a:pt x="1754675" y="530526"/>
                  </a:lnTo>
                  <a:lnTo>
                    <a:pt x="1794767" y="507833"/>
                  </a:lnTo>
                  <a:lnTo>
                    <a:pt x="1835190" y="485583"/>
                  </a:lnTo>
                  <a:lnTo>
                    <a:pt x="1875939" y="463779"/>
                  </a:lnTo>
                  <a:lnTo>
                    <a:pt x="1917012" y="442425"/>
                  </a:lnTo>
                  <a:lnTo>
                    <a:pt x="1958403" y="421524"/>
                  </a:lnTo>
                  <a:lnTo>
                    <a:pt x="2000109" y="401081"/>
                  </a:lnTo>
                  <a:lnTo>
                    <a:pt x="2042126" y="381100"/>
                  </a:lnTo>
                  <a:lnTo>
                    <a:pt x="2084449" y="361583"/>
                  </a:lnTo>
                  <a:lnTo>
                    <a:pt x="2127074" y="342534"/>
                  </a:lnTo>
                  <a:lnTo>
                    <a:pt x="2169998" y="323958"/>
                  </a:lnTo>
                  <a:lnTo>
                    <a:pt x="2213215" y="305858"/>
                  </a:lnTo>
                  <a:lnTo>
                    <a:pt x="2256723" y="288238"/>
                  </a:lnTo>
                  <a:lnTo>
                    <a:pt x="2300517" y="271101"/>
                  </a:lnTo>
                  <a:lnTo>
                    <a:pt x="2344593" y="254452"/>
                  </a:lnTo>
                  <a:lnTo>
                    <a:pt x="2388946" y="238293"/>
                  </a:lnTo>
                  <a:lnTo>
                    <a:pt x="2433574" y="222629"/>
                  </a:lnTo>
                  <a:lnTo>
                    <a:pt x="2478470" y="207464"/>
                  </a:lnTo>
                  <a:lnTo>
                    <a:pt x="2523633" y="192800"/>
                  </a:lnTo>
                  <a:lnTo>
                    <a:pt x="2569056" y="178643"/>
                  </a:lnTo>
                  <a:lnTo>
                    <a:pt x="2614737" y="164995"/>
                  </a:lnTo>
                  <a:lnTo>
                    <a:pt x="2660671" y="151860"/>
                  </a:lnTo>
                  <a:lnTo>
                    <a:pt x="2706855" y="139242"/>
                  </a:lnTo>
                  <a:lnTo>
                    <a:pt x="2753283" y="127145"/>
                  </a:lnTo>
                  <a:lnTo>
                    <a:pt x="2799952" y="115573"/>
                  </a:lnTo>
                  <a:lnTo>
                    <a:pt x="2846858" y="104529"/>
                  </a:lnTo>
                  <a:lnTo>
                    <a:pt x="2893997" y="94016"/>
                  </a:lnTo>
                  <a:lnTo>
                    <a:pt x="2941364" y="84040"/>
                  </a:lnTo>
                  <a:lnTo>
                    <a:pt x="2988956" y="74602"/>
                  </a:lnTo>
                  <a:lnTo>
                    <a:pt x="3036768" y="65708"/>
                  </a:lnTo>
                  <a:lnTo>
                    <a:pt x="3084796" y="57361"/>
                  </a:lnTo>
                  <a:lnTo>
                    <a:pt x="3133037" y="49564"/>
                  </a:lnTo>
                  <a:lnTo>
                    <a:pt x="3181486" y="42321"/>
                  </a:lnTo>
                  <a:lnTo>
                    <a:pt x="3230138" y="35637"/>
                  </a:lnTo>
                  <a:lnTo>
                    <a:pt x="3278991" y="29514"/>
                  </a:lnTo>
                  <a:lnTo>
                    <a:pt x="3328040" y="23956"/>
                  </a:lnTo>
                  <a:lnTo>
                    <a:pt x="3377280" y="18968"/>
                  </a:lnTo>
                  <a:lnTo>
                    <a:pt x="3426708" y="14553"/>
                  </a:lnTo>
                  <a:lnTo>
                    <a:pt x="3476319" y="10714"/>
                  </a:lnTo>
                  <a:lnTo>
                    <a:pt x="3526110" y="7456"/>
                  </a:lnTo>
                  <a:lnTo>
                    <a:pt x="3576076" y="4781"/>
                  </a:lnTo>
                  <a:lnTo>
                    <a:pt x="3626214" y="2695"/>
                  </a:lnTo>
                  <a:lnTo>
                    <a:pt x="3676519" y="1200"/>
                  </a:lnTo>
                  <a:lnTo>
                    <a:pt x="3726986" y="300"/>
                  </a:lnTo>
                  <a:lnTo>
                    <a:pt x="3777613" y="0"/>
                  </a:lnTo>
                  <a:lnTo>
                    <a:pt x="3828239" y="300"/>
                  </a:lnTo>
                  <a:lnTo>
                    <a:pt x="3878707" y="1200"/>
                  </a:lnTo>
                  <a:lnTo>
                    <a:pt x="3929012" y="2695"/>
                  </a:lnTo>
                  <a:lnTo>
                    <a:pt x="3979149" y="4781"/>
                  </a:lnTo>
                  <a:lnTo>
                    <a:pt x="4029115" y="7456"/>
                  </a:lnTo>
                  <a:lnTo>
                    <a:pt x="4078906" y="10714"/>
                  </a:lnTo>
                  <a:lnTo>
                    <a:pt x="4128518" y="14553"/>
                  </a:lnTo>
                  <a:lnTo>
                    <a:pt x="4177945" y="18968"/>
                  </a:lnTo>
                  <a:lnTo>
                    <a:pt x="4227186" y="23956"/>
                  </a:lnTo>
                  <a:lnTo>
                    <a:pt x="4276234" y="29514"/>
                  </a:lnTo>
                  <a:lnTo>
                    <a:pt x="4325087" y="35637"/>
                  </a:lnTo>
                  <a:lnTo>
                    <a:pt x="4373740" y="42321"/>
                  </a:lnTo>
                  <a:lnTo>
                    <a:pt x="4422189" y="49564"/>
                  </a:lnTo>
                  <a:lnTo>
                    <a:pt x="4470429" y="57361"/>
                  </a:lnTo>
                  <a:lnTo>
                    <a:pt x="4518458" y="65708"/>
                  </a:lnTo>
                  <a:lnTo>
                    <a:pt x="4566270" y="74602"/>
                  </a:lnTo>
                  <a:lnTo>
                    <a:pt x="4613862" y="84040"/>
                  </a:lnTo>
                  <a:lnTo>
                    <a:pt x="4661229" y="94016"/>
                  </a:lnTo>
                  <a:lnTo>
                    <a:pt x="4708368" y="104529"/>
                  </a:lnTo>
                  <a:lnTo>
                    <a:pt x="4755274" y="115573"/>
                  </a:lnTo>
                  <a:lnTo>
                    <a:pt x="4801943" y="127145"/>
                  </a:lnTo>
                  <a:lnTo>
                    <a:pt x="4848371" y="139242"/>
                  </a:lnTo>
                  <a:lnTo>
                    <a:pt x="4894554" y="151860"/>
                  </a:lnTo>
                  <a:lnTo>
                    <a:pt x="4940488" y="164995"/>
                  </a:lnTo>
                  <a:lnTo>
                    <a:pt x="4986169" y="178643"/>
                  </a:lnTo>
                  <a:lnTo>
                    <a:pt x="5031593" y="192800"/>
                  </a:lnTo>
                  <a:lnTo>
                    <a:pt x="5076755" y="207464"/>
                  </a:lnTo>
                  <a:lnTo>
                    <a:pt x="5121652" y="222629"/>
                  </a:lnTo>
                  <a:lnTo>
                    <a:pt x="5166279" y="238293"/>
                  </a:lnTo>
                  <a:lnTo>
                    <a:pt x="5210633" y="254452"/>
                  </a:lnTo>
                  <a:lnTo>
                    <a:pt x="5254708" y="271101"/>
                  </a:lnTo>
                  <a:lnTo>
                    <a:pt x="5298502" y="288238"/>
                  </a:lnTo>
                  <a:lnTo>
                    <a:pt x="5342010" y="305858"/>
                  </a:lnTo>
                  <a:lnTo>
                    <a:pt x="5385228" y="323958"/>
                  </a:lnTo>
                  <a:lnTo>
                    <a:pt x="5428152" y="342534"/>
                  </a:lnTo>
                  <a:lnTo>
                    <a:pt x="5470777" y="361583"/>
                  </a:lnTo>
                  <a:lnTo>
                    <a:pt x="5513100" y="381100"/>
                  </a:lnTo>
                  <a:lnTo>
                    <a:pt x="5555116" y="401081"/>
                  </a:lnTo>
                  <a:lnTo>
                    <a:pt x="5596822" y="421524"/>
                  </a:lnTo>
                  <a:lnTo>
                    <a:pt x="5638214" y="442425"/>
                  </a:lnTo>
                  <a:lnTo>
                    <a:pt x="5679286" y="463779"/>
                  </a:lnTo>
                  <a:lnTo>
                    <a:pt x="5720036" y="485583"/>
                  </a:lnTo>
                  <a:lnTo>
                    <a:pt x="5760459" y="507833"/>
                  </a:lnTo>
                  <a:lnTo>
                    <a:pt x="5800550" y="530526"/>
                  </a:lnTo>
                  <a:lnTo>
                    <a:pt x="5840307" y="553658"/>
                  </a:lnTo>
                  <a:lnTo>
                    <a:pt x="5879724" y="577224"/>
                  </a:lnTo>
                  <a:lnTo>
                    <a:pt x="5918798" y="601222"/>
                  </a:lnTo>
                  <a:lnTo>
                    <a:pt x="5957525" y="625648"/>
                  </a:lnTo>
                  <a:lnTo>
                    <a:pt x="5995900" y="650497"/>
                  </a:lnTo>
                  <a:lnTo>
                    <a:pt x="6033919" y="675767"/>
                  </a:lnTo>
                  <a:lnTo>
                    <a:pt x="6071579" y="701453"/>
                  </a:lnTo>
                  <a:lnTo>
                    <a:pt x="6108875" y="727552"/>
                  </a:lnTo>
                  <a:lnTo>
                    <a:pt x="6145802" y="754060"/>
                  </a:lnTo>
                  <a:lnTo>
                    <a:pt x="6182358" y="780973"/>
                  </a:lnTo>
                  <a:lnTo>
                    <a:pt x="6218538" y="808287"/>
                  </a:lnTo>
                  <a:lnTo>
                    <a:pt x="6254337" y="836000"/>
                  </a:lnTo>
                  <a:lnTo>
                    <a:pt x="6289753" y="864106"/>
                  </a:lnTo>
                  <a:lnTo>
                    <a:pt x="6324779" y="892603"/>
                  </a:lnTo>
                  <a:lnTo>
                    <a:pt x="6359413" y="921487"/>
                  </a:lnTo>
                  <a:lnTo>
                    <a:pt x="6393651" y="950753"/>
                  </a:lnTo>
                  <a:lnTo>
                    <a:pt x="6427488" y="980399"/>
                  </a:lnTo>
                  <a:lnTo>
                    <a:pt x="6460920" y="1010420"/>
                  </a:lnTo>
                  <a:lnTo>
                    <a:pt x="6493943" y="1040813"/>
                  </a:lnTo>
                  <a:lnTo>
                    <a:pt x="6526553" y="1071573"/>
                  </a:lnTo>
                  <a:lnTo>
                    <a:pt x="6558746" y="1102698"/>
                  </a:lnTo>
                  <a:lnTo>
                    <a:pt x="6590518" y="1134184"/>
                  </a:lnTo>
                  <a:lnTo>
                    <a:pt x="6621865" y="1166027"/>
                  </a:lnTo>
                  <a:lnTo>
                    <a:pt x="6652782" y="1198222"/>
                  </a:lnTo>
                  <a:lnTo>
                    <a:pt x="6683266" y="1230767"/>
                  </a:lnTo>
                  <a:lnTo>
                    <a:pt x="6713312" y="1263658"/>
                  </a:lnTo>
                  <a:lnTo>
                    <a:pt x="6742916" y="1296890"/>
                  </a:lnTo>
                  <a:lnTo>
                    <a:pt x="6772075" y="1330461"/>
                  </a:lnTo>
                  <a:lnTo>
                    <a:pt x="6800783" y="1364366"/>
                  </a:lnTo>
                  <a:lnTo>
                    <a:pt x="6829038" y="1398602"/>
                  </a:lnTo>
                  <a:lnTo>
                    <a:pt x="6856835" y="1433165"/>
                  </a:lnTo>
                  <a:lnTo>
                    <a:pt x="6884169" y="1468052"/>
                  </a:lnTo>
                  <a:lnTo>
                    <a:pt x="6911037" y="1503258"/>
                  </a:lnTo>
                  <a:lnTo>
                    <a:pt x="6937435" y="1538779"/>
                  </a:lnTo>
                  <a:lnTo>
                    <a:pt x="6963358" y="1574613"/>
                  </a:lnTo>
                  <a:lnTo>
                    <a:pt x="6988803" y="1610756"/>
                  </a:lnTo>
                  <a:lnTo>
                    <a:pt x="7013765" y="1647203"/>
                  </a:lnTo>
                  <a:lnTo>
                    <a:pt x="7038241" y="1683951"/>
                  </a:lnTo>
                  <a:lnTo>
                    <a:pt x="7062225" y="1720996"/>
                  </a:lnTo>
                  <a:lnTo>
                    <a:pt x="7085714" y="1758335"/>
                  </a:lnTo>
                  <a:lnTo>
                    <a:pt x="7108705" y="1795963"/>
                  </a:lnTo>
                  <a:lnTo>
                    <a:pt x="7131192" y="1833878"/>
                  </a:lnTo>
                  <a:lnTo>
                    <a:pt x="7153172" y="1872074"/>
                  </a:lnTo>
                  <a:lnTo>
                    <a:pt x="7174641" y="1910550"/>
                  </a:lnTo>
                  <a:lnTo>
                    <a:pt x="7195594" y="1949300"/>
                  </a:lnTo>
                  <a:lnTo>
                    <a:pt x="7216028" y="1988322"/>
                  </a:lnTo>
                  <a:lnTo>
                    <a:pt x="7235938" y="2027611"/>
                  </a:lnTo>
                  <a:lnTo>
                    <a:pt x="7255320" y="2067163"/>
                  </a:lnTo>
                  <a:lnTo>
                    <a:pt x="7274170" y="2106976"/>
                  </a:lnTo>
                  <a:lnTo>
                    <a:pt x="7292485" y="2147045"/>
                  </a:lnTo>
                  <a:lnTo>
                    <a:pt x="7310259" y="2187366"/>
                  </a:lnTo>
                  <a:lnTo>
                    <a:pt x="7327490" y="2227936"/>
                  </a:lnTo>
                  <a:lnTo>
                    <a:pt x="7344172" y="2268751"/>
                  </a:lnTo>
                  <a:lnTo>
                    <a:pt x="7360301" y="2309808"/>
                  </a:lnTo>
                  <a:lnTo>
                    <a:pt x="7375875" y="2351102"/>
                  </a:lnTo>
                  <a:lnTo>
                    <a:pt x="7390888" y="2392630"/>
                  </a:lnTo>
                  <a:lnTo>
                    <a:pt x="7405336" y="2434389"/>
                  </a:lnTo>
                  <a:lnTo>
                    <a:pt x="7419215" y="2476373"/>
                  </a:lnTo>
                  <a:lnTo>
                    <a:pt x="7432522" y="2518581"/>
                  </a:lnTo>
                  <a:lnTo>
                    <a:pt x="7445252" y="2561007"/>
                  </a:lnTo>
                  <a:lnTo>
                    <a:pt x="7457400" y="2603649"/>
                  </a:lnTo>
                  <a:lnTo>
                    <a:pt x="7468964" y="2646503"/>
                  </a:lnTo>
                  <a:lnTo>
                    <a:pt x="7479938" y="2689564"/>
                  </a:lnTo>
                  <a:lnTo>
                    <a:pt x="7490319" y="2732829"/>
                  </a:lnTo>
                  <a:lnTo>
                    <a:pt x="7500103" y="2776294"/>
                  </a:lnTo>
                  <a:lnTo>
                    <a:pt x="7509285" y="2819957"/>
                  </a:lnTo>
                  <a:lnTo>
                    <a:pt x="7517862" y="2863812"/>
                  </a:lnTo>
                  <a:lnTo>
                    <a:pt x="7525828" y="2907856"/>
                  </a:lnTo>
                  <a:lnTo>
                    <a:pt x="7533181" y="2952086"/>
                  </a:lnTo>
                  <a:lnTo>
                    <a:pt x="7539917" y="2996498"/>
                  </a:lnTo>
                  <a:lnTo>
                    <a:pt x="7546030" y="3041087"/>
                  </a:lnTo>
                  <a:lnTo>
                    <a:pt x="7551517" y="3085851"/>
                  </a:lnTo>
                  <a:lnTo>
                    <a:pt x="7555226" y="3120167"/>
                  </a:lnTo>
                  <a:close/>
                </a:path>
              </a:pathLst>
            </a:custGeom>
            <a:solidFill>
              <a:srgbClr val="6A6AF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5289" y="1806246"/>
              <a:ext cx="3372795" cy="333725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831789" y="1742746"/>
              <a:ext cx="3500120" cy="3401060"/>
            </a:xfrm>
            <a:custGeom>
              <a:avLst/>
              <a:gdLst/>
              <a:ahLst/>
              <a:cxnLst/>
              <a:rect l="l" t="t" r="r" b="b"/>
              <a:pathLst>
                <a:path w="3500120" h="3401060">
                  <a:moveTo>
                    <a:pt x="0" y="3400752"/>
                  </a:moveTo>
                  <a:lnTo>
                    <a:pt x="0" y="0"/>
                  </a:lnTo>
                  <a:lnTo>
                    <a:pt x="3499795" y="0"/>
                  </a:lnTo>
                  <a:lnTo>
                    <a:pt x="3499795" y="3400752"/>
                  </a:lnTo>
                </a:path>
              </a:pathLst>
            </a:custGeom>
            <a:ln w="1269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631838" y="2627125"/>
              <a:ext cx="1831339" cy="532130"/>
            </a:xfrm>
            <a:custGeom>
              <a:avLst/>
              <a:gdLst/>
              <a:ahLst/>
              <a:cxnLst/>
              <a:rect l="l" t="t" r="r" b="b"/>
              <a:pathLst>
                <a:path w="1831339" h="532130">
                  <a:moveTo>
                    <a:pt x="1830899" y="531899"/>
                  </a:moveTo>
                  <a:lnTo>
                    <a:pt x="0" y="531899"/>
                  </a:lnTo>
                  <a:lnTo>
                    <a:pt x="0" y="0"/>
                  </a:lnTo>
                  <a:lnTo>
                    <a:pt x="1830899" y="0"/>
                  </a:lnTo>
                  <a:lnTo>
                    <a:pt x="1830899" y="5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631838" y="2627125"/>
              <a:ext cx="1831339" cy="532130"/>
            </a:xfrm>
            <a:custGeom>
              <a:avLst/>
              <a:gdLst/>
              <a:ahLst/>
              <a:cxnLst/>
              <a:rect l="l" t="t" r="r" b="b"/>
              <a:pathLst>
                <a:path w="1831339" h="532130">
                  <a:moveTo>
                    <a:pt x="0" y="0"/>
                  </a:moveTo>
                  <a:lnTo>
                    <a:pt x="1830899" y="0"/>
                  </a:lnTo>
                  <a:lnTo>
                    <a:pt x="1830899" y="531899"/>
                  </a:lnTo>
                  <a:lnTo>
                    <a:pt x="0" y="5318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4750" y="2502996"/>
              <a:ext cx="1451810" cy="449027"/>
            </a:xfrm>
            <a:prstGeom prst="rect">
              <a:avLst/>
            </a:prstGeom>
          </p:spPr>
        </p:pic>
      </p:grpSp>
      <p:sp>
        <p:nvSpPr>
          <p:cNvPr id="13" name="object 13" descr="$PPTXTitle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La</a:t>
            </a:r>
            <a:r>
              <a:rPr dirty="0" spc="-60"/>
              <a:t> </a:t>
            </a:r>
            <a:r>
              <a:rPr dirty="0"/>
              <a:t>prise</a:t>
            </a:r>
            <a:r>
              <a:rPr dirty="0" spc="-60"/>
              <a:t> </a:t>
            </a:r>
            <a:r>
              <a:rPr dirty="0"/>
              <a:t>en</a:t>
            </a:r>
            <a:r>
              <a:rPr dirty="0" spc="-60"/>
              <a:t> </a:t>
            </a:r>
            <a:r>
              <a:rPr dirty="0" spc="-10"/>
              <a:t>charge</a:t>
            </a:r>
          </a:p>
          <a:p>
            <a:pPr algn="ctr">
              <a:lnSpc>
                <a:spcPct val="100000"/>
              </a:lnSpc>
            </a:pPr>
            <a:r>
              <a:rPr dirty="0"/>
              <a:t>du</a:t>
            </a:r>
            <a:r>
              <a:rPr dirty="0" spc="-65"/>
              <a:t> </a:t>
            </a:r>
            <a:r>
              <a:rPr dirty="0"/>
              <a:t>besoin</a:t>
            </a:r>
            <a:r>
              <a:rPr dirty="0" spc="-65"/>
              <a:t> </a:t>
            </a:r>
            <a:r>
              <a:rPr dirty="0"/>
              <a:t>par</a:t>
            </a:r>
            <a:r>
              <a:rPr dirty="0" spc="-65"/>
              <a:t> </a:t>
            </a:r>
            <a:r>
              <a:rPr dirty="0"/>
              <a:t>le</a:t>
            </a:r>
            <a:r>
              <a:rPr dirty="0" spc="-65"/>
              <a:t> </a:t>
            </a:r>
            <a:r>
              <a:rPr dirty="0" spc="-10"/>
              <a:t>conseiller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122304" y="1189144"/>
            <a:ext cx="501205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En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tant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que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conseiller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expert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du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sujet,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vous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êtes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notifié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par</a:t>
            </a:r>
            <a:r>
              <a:rPr dirty="0" sz="1400" spc="-20">
                <a:latin typeface="Arial"/>
                <a:cs typeface="Arial"/>
              </a:rPr>
              <a:t> mail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859984" y="-4762"/>
            <a:ext cx="1289050" cy="1171575"/>
            <a:chOff x="7859984" y="-4762"/>
            <a:chExt cx="1289050" cy="1171575"/>
          </a:xfrm>
        </p:grpSpPr>
        <p:sp>
          <p:nvSpPr>
            <p:cNvPr id="16" name="object 16"/>
            <p:cNvSpPr/>
            <p:nvPr/>
          </p:nvSpPr>
          <p:spPr>
            <a:xfrm>
              <a:off x="7888675" y="0"/>
              <a:ext cx="1255395" cy="1162050"/>
            </a:xfrm>
            <a:custGeom>
              <a:avLst/>
              <a:gdLst/>
              <a:ahLst/>
              <a:cxnLst/>
              <a:rect l="l" t="t" r="r" b="b"/>
              <a:pathLst>
                <a:path w="1255395" h="1162050">
                  <a:moveTo>
                    <a:pt x="1255228" y="1161774"/>
                  </a:moveTo>
                  <a:lnTo>
                    <a:pt x="0" y="1161774"/>
                  </a:lnTo>
                  <a:lnTo>
                    <a:pt x="0" y="0"/>
                  </a:lnTo>
                  <a:lnTo>
                    <a:pt x="1255199" y="0"/>
                  </a:lnTo>
                  <a:lnTo>
                    <a:pt x="1255228" y="1161774"/>
                  </a:lnTo>
                  <a:close/>
                </a:path>
              </a:pathLst>
            </a:custGeom>
            <a:solidFill>
              <a:srgbClr val="ECEC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888675" y="0"/>
              <a:ext cx="1255395" cy="1162050"/>
            </a:xfrm>
            <a:custGeom>
              <a:avLst/>
              <a:gdLst/>
              <a:ahLst/>
              <a:cxnLst/>
              <a:rect l="l" t="t" r="r" b="b"/>
              <a:pathLst>
                <a:path w="1255395" h="1162050">
                  <a:moveTo>
                    <a:pt x="1255200" y="0"/>
                  </a:moveTo>
                  <a:lnTo>
                    <a:pt x="1255325" y="1161774"/>
                  </a:lnTo>
                  <a:lnTo>
                    <a:pt x="0" y="1161774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ECECF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14450" y="0"/>
              <a:ext cx="806699" cy="914399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55726" y="1"/>
            <a:ext cx="888273" cy="8882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230947"/>
            <a:ext cx="5362575" cy="3976370"/>
            <a:chOff x="0" y="1230947"/>
            <a:chExt cx="5362575" cy="3976370"/>
          </a:xfrm>
        </p:grpSpPr>
        <p:sp>
          <p:nvSpPr>
            <p:cNvPr id="4" name="object 4"/>
            <p:cNvSpPr/>
            <p:nvPr/>
          </p:nvSpPr>
          <p:spPr>
            <a:xfrm>
              <a:off x="0" y="1812149"/>
              <a:ext cx="3308350" cy="3331845"/>
            </a:xfrm>
            <a:custGeom>
              <a:avLst/>
              <a:gdLst/>
              <a:ahLst/>
              <a:cxnLst/>
              <a:rect l="l" t="t" r="r" b="b"/>
              <a:pathLst>
                <a:path w="3308350" h="3331845">
                  <a:moveTo>
                    <a:pt x="3267925" y="3331349"/>
                  </a:moveTo>
                  <a:lnTo>
                    <a:pt x="0" y="3331349"/>
                  </a:lnTo>
                  <a:lnTo>
                    <a:pt x="0" y="36546"/>
                  </a:lnTo>
                  <a:lnTo>
                    <a:pt x="78075" y="24986"/>
                  </a:lnTo>
                  <a:lnTo>
                    <a:pt x="124704" y="19181"/>
                  </a:lnTo>
                  <a:lnTo>
                    <a:pt x="171564" y="14129"/>
                  </a:lnTo>
                  <a:lnTo>
                    <a:pt x="218647" y="9838"/>
                  </a:lnTo>
                  <a:lnTo>
                    <a:pt x="265947" y="6313"/>
                  </a:lnTo>
                  <a:lnTo>
                    <a:pt x="313459" y="3560"/>
                  </a:lnTo>
                  <a:lnTo>
                    <a:pt x="361176" y="1586"/>
                  </a:lnTo>
                  <a:lnTo>
                    <a:pt x="409091" y="397"/>
                  </a:lnTo>
                  <a:lnTo>
                    <a:pt x="457199" y="0"/>
                  </a:lnTo>
                  <a:lnTo>
                    <a:pt x="505801" y="397"/>
                  </a:lnTo>
                  <a:lnTo>
                    <a:pt x="557821" y="1774"/>
                  </a:lnTo>
                  <a:lnTo>
                    <a:pt x="607969" y="3985"/>
                  </a:lnTo>
                  <a:lnTo>
                    <a:pt x="657993" y="7073"/>
                  </a:lnTo>
                  <a:lnTo>
                    <a:pt x="707883" y="11034"/>
                  </a:lnTo>
                  <a:lnTo>
                    <a:pt x="757629" y="15863"/>
                  </a:lnTo>
                  <a:lnTo>
                    <a:pt x="807220" y="21556"/>
                  </a:lnTo>
                  <a:lnTo>
                    <a:pt x="856646" y="28109"/>
                  </a:lnTo>
                  <a:lnTo>
                    <a:pt x="905896" y="35516"/>
                  </a:lnTo>
                  <a:lnTo>
                    <a:pt x="954960" y="43775"/>
                  </a:lnTo>
                  <a:lnTo>
                    <a:pt x="1003827" y="52880"/>
                  </a:lnTo>
                  <a:lnTo>
                    <a:pt x="1052487" y="62827"/>
                  </a:lnTo>
                  <a:lnTo>
                    <a:pt x="1100929" y="73612"/>
                  </a:lnTo>
                  <a:lnTo>
                    <a:pt x="1149142" y="85231"/>
                  </a:lnTo>
                  <a:lnTo>
                    <a:pt x="1197117" y="97679"/>
                  </a:lnTo>
                  <a:lnTo>
                    <a:pt x="1244842" y="110951"/>
                  </a:lnTo>
                  <a:lnTo>
                    <a:pt x="1292308" y="125044"/>
                  </a:lnTo>
                  <a:lnTo>
                    <a:pt x="1339503" y="139952"/>
                  </a:lnTo>
                  <a:lnTo>
                    <a:pt x="1386418" y="155673"/>
                  </a:lnTo>
                  <a:lnTo>
                    <a:pt x="1433041" y="172201"/>
                  </a:lnTo>
                  <a:lnTo>
                    <a:pt x="1479362" y="189532"/>
                  </a:lnTo>
                  <a:lnTo>
                    <a:pt x="1525371" y="207661"/>
                  </a:lnTo>
                  <a:lnTo>
                    <a:pt x="1571057" y="226585"/>
                  </a:lnTo>
                  <a:lnTo>
                    <a:pt x="1616410" y="246299"/>
                  </a:lnTo>
                  <a:lnTo>
                    <a:pt x="1661418" y="266798"/>
                  </a:lnTo>
                  <a:lnTo>
                    <a:pt x="1706073" y="288078"/>
                  </a:lnTo>
                  <a:lnTo>
                    <a:pt x="1750362" y="310136"/>
                  </a:lnTo>
                  <a:lnTo>
                    <a:pt x="1794277" y="332966"/>
                  </a:lnTo>
                  <a:lnTo>
                    <a:pt x="1837805" y="356564"/>
                  </a:lnTo>
                  <a:lnTo>
                    <a:pt x="1880937" y="380926"/>
                  </a:lnTo>
                  <a:lnTo>
                    <a:pt x="1923662" y="406047"/>
                  </a:lnTo>
                  <a:lnTo>
                    <a:pt x="1965970" y="431924"/>
                  </a:lnTo>
                  <a:lnTo>
                    <a:pt x="2007849" y="458551"/>
                  </a:lnTo>
                  <a:lnTo>
                    <a:pt x="2049291" y="485925"/>
                  </a:lnTo>
                  <a:lnTo>
                    <a:pt x="2090283" y="514041"/>
                  </a:lnTo>
                  <a:lnTo>
                    <a:pt x="2130816" y="542895"/>
                  </a:lnTo>
                  <a:lnTo>
                    <a:pt x="2170879" y="572482"/>
                  </a:lnTo>
                  <a:lnTo>
                    <a:pt x="2210462" y="602798"/>
                  </a:lnTo>
                  <a:lnTo>
                    <a:pt x="2249554" y="633839"/>
                  </a:lnTo>
                  <a:lnTo>
                    <a:pt x="2288144" y="665600"/>
                  </a:lnTo>
                  <a:lnTo>
                    <a:pt x="2326223" y="698077"/>
                  </a:lnTo>
                  <a:lnTo>
                    <a:pt x="2363779" y="731265"/>
                  </a:lnTo>
                  <a:lnTo>
                    <a:pt x="2400802" y="765161"/>
                  </a:lnTo>
                  <a:lnTo>
                    <a:pt x="2437282" y="799760"/>
                  </a:lnTo>
                  <a:lnTo>
                    <a:pt x="2473207" y="835057"/>
                  </a:lnTo>
                  <a:lnTo>
                    <a:pt x="2508505" y="870983"/>
                  </a:lnTo>
                  <a:lnTo>
                    <a:pt x="2543104" y="907463"/>
                  </a:lnTo>
                  <a:lnTo>
                    <a:pt x="2577000" y="944486"/>
                  </a:lnTo>
                  <a:lnTo>
                    <a:pt x="2610188" y="982042"/>
                  </a:lnTo>
                  <a:lnTo>
                    <a:pt x="2642665" y="1020121"/>
                  </a:lnTo>
                  <a:lnTo>
                    <a:pt x="2674426" y="1058711"/>
                  </a:lnTo>
                  <a:lnTo>
                    <a:pt x="2705467" y="1097803"/>
                  </a:lnTo>
                  <a:lnTo>
                    <a:pt x="2735783" y="1137385"/>
                  </a:lnTo>
                  <a:lnTo>
                    <a:pt x="2765370" y="1177449"/>
                  </a:lnTo>
                  <a:lnTo>
                    <a:pt x="2794224" y="1217982"/>
                  </a:lnTo>
                  <a:lnTo>
                    <a:pt x="2822340" y="1258974"/>
                  </a:lnTo>
                  <a:lnTo>
                    <a:pt x="2849714" y="1300416"/>
                  </a:lnTo>
                  <a:lnTo>
                    <a:pt x="2876341" y="1342295"/>
                  </a:lnTo>
                  <a:lnTo>
                    <a:pt x="2902218" y="1384603"/>
                  </a:lnTo>
                  <a:lnTo>
                    <a:pt x="2927339" y="1427328"/>
                  </a:lnTo>
                  <a:lnTo>
                    <a:pt x="2951701" y="1470460"/>
                  </a:lnTo>
                  <a:lnTo>
                    <a:pt x="2975299" y="1513988"/>
                  </a:lnTo>
                  <a:lnTo>
                    <a:pt x="2998129" y="1557903"/>
                  </a:lnTo>
                  <a:lnTo>
                    <a:pt x="3020187" y="1602192"/>
                  </a:lnTo>
                  <a:lnTo>
                    <a:pt x="3041467" y="1646847"/>
                  </a:lnTo>
                  <a:lnTo>
                    <a:pt x="3061966" y="1691855"/>
                  </a:lnTo>
                  <a:lnTo>
                    <a:pt x="3081680" y="1737208"/>
                  </a:lnTo>
                  <a:lnTo>
                    <a:pt x="3100604" y="1782894"/>
                  </a:lnTo>
                  <a:lnTo>
                    <a:pt x="3118733" y="1828903"/>
                  </a:lnTo>
                  <a:lnTo>
                    <a:pt x="3136064" y="1875224"/>
                  </a:lnTo>
                  <a:lnTo>
                    <a:pt x="3152592" y="1921847"/>
                  </a:lnTo>
                  <a:lnTo>
                    <a:pt x="3168313" y="1968762"/>
                  </a:lnTo>
                  <a:lnTo>
                    <a:pt x="3183221" y="2015957"/>
                  </a:lnTo>
                  <a:lnTo>
                    <a:pt x="3197314" y="2063423"/>
                  </a:lnTo>
                  <a:lnTo>
                    <a:pt x="3210586" y="2111148"/>
                  </a:lnTo>
                  <a:lnTo>
                    <a:pt x="3223034" y="2159123"/>
                  </a:lnTo>
                  <a:lnTo>
                    <a:pt x="3234653" y="2207336"/>
                  </a:lnTo>
                  <a:lnTo>
                    <a:pt x="3245438" y="2255778"/>
                  </a:lnTo>
                  <a:lnTo>
                    <a:pt x="3255385" y="2304438"/>
                  </a:lnTo>
                  <a:lnTo>
                    <a:pt x="3264490" y="2353305"/>
                  </a:lnTo>
                  <a:lnTo>
                    <a:pt x="3272749" y="2402369"/>
                  </a:lnTo>
                  <a:lnTo>
                    <a:pt x="3280156" y="2451619"/>
                  </a:lnTo>
                  <a:lnTo>
                    <a:pt x="3286709" y="2501045"/>
                  </a:lnTo>
                  <a:lnTo>
                    <a:pt x="3292402" y="2550636"/>
                  </a:lnTo>
                  <a:lnTo>
                    <a:pt x="3297231" y="2600382"/>
                  </a:lnTo>
                  <a:lnTo>
                    <a:pt x="3301192" y="2650272"/>
                  </a:lnTo>
                  <a:lnTo>
                    <a:pt x="3304280" y="2700296"/>
                  </a:lnTo>
                  <a:lnTo>
                    <a:pt x="3306491" y="2750444"/>
                  </a:lnTo>
                  <a:lnTo>
                    <a:pt x="3307821" y="2800704"/>
                  </a:lnTo>
                  <a:lnTo>
                    <a:pt x="3308265" y="2851066"/>
                  </a:lnTo>
                  <a:lnTo>
                    <a:pt x="3307868" y="2899174"/>
                  </a:lnTo>
                  <a:lnTo>
                    <a:pt x="3306679" y="2947089"/>
                  </a:lnTo>
                  <a:lnTo>
                    <a:pt x="3304705" y="2994806"/>
                  </a:lnTo>
                  <a:lnTo>
                    <a:pt x="3301952" y="3042318"/>
                  </a:lnTo>
                  <a:lnTo>
                    <a:pt x="3298427" y="3089618"/>
                  </a:lnTo>
                  <a:lnTo>
                    <a:pt x="3294136" y="3136701"/>
                  </a:lnTo>
                  <a:lnTo>
                    <a:pt x="3289084" y="3183561"/>
                  </a:lnTo>
                  <a:lnTo>
                    <a:pt x="3283279" y="3230190"/>
                  </a:lnTo>
                  <a:lnTo>
                    <a:pt x="3276726" y="3276583"/>
                  </a:lnTo>
                  <a:lnTo>
                    <a:pt x="3269432" y="3322734"/>
                  </a:lnTo>
                  <a:lnTo>
                    <a:pt x="3267925" y="3331349"/>
                  </a:lnTo>
                  <a:close/>
                </a:path>
              </a:pathLst>
            </a:custGeom>
            <a:solidFill>
              <a:srgbClr val="6A6AF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5697" y="1510502"/>
              <a:ext cx="4762273" cy="303055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694" y="4402917"/>
              <a:ext cx="4762280" cy="7405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690" y="1230947"/>
              <a:ext cx="5300423" cy="391255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15690" y="1434146"/>
              <a:ext cx="4792980" cy="3709670"/>
            </a:xfrm>
            <a:custGeom>
              <a:avLst/>
              <a:gdLst/>
              <a:ahLst/>
              <a:cxnLst/>
              <a:rect l="l" t="t" r="r" b="b"/>
              <a:pathLst>
                <a:path w="4792980" h="3709670">
                  <a:moveTo>
                    <a:pt x="0" y="3709352"/>
                  </a:moveTo>
                  <a:lnTo>
                    <a:pt x="0" y="0"/>
                  </a:lnTo>
                  <a:lnTo>
                    <a:pt x="4792422" y="0"/>
                  </a:lnTo>
                  <a:lnTo>
                    <a:pt x="4792422" y="3709352"/>
                  </a:lnTo>
                </a:path>
              </a:pathLst>
            </a:custGeom>
            <a:ln w="1269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47165" y="2105738"/>
              <a:ext cx="214629" cy="215900"/>
            </a:xfrm>
            <a:custGeom>
              <a:avLst/>
              <a:gdLst/>
              <a:ahLst/>
              <a:cxnLst/>
              <a:rect l="l" t="t" r="r" b="b"/>
              <a:pathLst>
                <a:path w="214629" h="215900">
                  <a:moveTo>
                    <a:pt x="214199" y="215399"/>
                  </a:moveTo>
                  <a:lnTo>
                    <a:pt x="0" y="215399"/>
                  </a:lnTo>
                  <a:lnTo>
                    <a:pt x="0" y="0"/>
                  </a:lnTo>
                  <a:lnTo>
                    <a:pt x="214199" y="0"/>
                  </a:lnTo>
                  <a:lnTo>
                    <a:pt x="214199" y="215399"/>
                  </a:lnTo>
                  <a:close/>
                </a:path>
              </a:pathLst>
            </a:custGeom>
            <a:solidFill>
              <a:srgbClr val="6A6A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47165" y="2105738"/>
              <a:ext cx="214629" cy="215900"/>
            </a:xfrm>
            <a:custGeom>
              <a:avLst/>
              <a:gdLst/>
              <a:ahLst/>
              <a:cxnLst/>
              <a:rect l="l" t="t" r="r" b="b"/>
              <a:pathLst>
                <a:path w="214629" h="215900">
                  <a:moveTo>
                    <a:pt x="0" y="0"/>
                  </a:moveTo>
                  <a:lnTo>
                    <a:pt x="214199" y="0"/>
                  </a:lnTo>
                  <a:lnTo>
                    <a:pt x="214199" y="215399"/>
                  </a:lnTo>
                  <a:lnTo>
                    <a:pt x="0" y="2153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A6AF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xfrm>
            <a:off x="2099439" y="223172"/>
            <a:ext cx="4940935" cy="8788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118235" marR="5080" indent="-1106170">
              <a:lnSpc>
                <a:spcPct val="100000"/>
              </a:lnSpc>
              <a:spcBef>
                <a:spcPts val="100"/>
              </a:spcBef>
            </a:pPr>
            <a:r>
              <a:rPr dirty="0"/>
              <a:t>La</a:t>
            </a:r>
            <a:r>
              <a:rPr dirty="0" spc="-70"/>
              <a:t> </a:t>
            </a:r>
            <a:r>
              <a:rPr dirty="0"/>
              <a:t>prise</a:t>
            </a:r>
            <a:r>
              <a:rPr dirty="0" spc="-70"/>
              <a:t> </a:t>
            </a:r>
            <a:r>
              <a:rPr dirty="0"/>
              <a:t>en</a:t>
            </a:r>
            <a:r>
              <a:rPr dirty="0" spc="-70"/>
              <a:t> </a:t>
            </a:r>
            <a:r>
              <a:rPr dirty="0"/>
              <a:t>charge</a:t>
            </a:r>
            <a:r>
              <a:rPr dirty="0" spc="-65"/>
              <a:t> </a:t>
            </a:r>
            <a:r>
              <a:rPr dirty="0"/>
              <a:t>du</a:t>
            </a:r>
            <a:r>
              <a:rPr dirty="0" spc="-70"/>
              <a:t> </a:t>
            </a:r>
            <a:r>
              <a:rPr dirty="0" spc="-10"/>
              <a:t>besoin </a:t>
            </a:r>
            <a:r>
              <a:rPr dirty="0"/>
              <a:t>par</a:t>
            </a:r>
            <a:r>
              <a:rPr dirty="0" spc="-50"/>
              <a:t> </a:t>
            </a:r>
            <a:r>
              <a:rPr dirty="0"/>
              <a:t>le</a:t>
            </a:r>
            <a:r>
              <a:rPr dirty="0" spc="-45"/>
              <a:t> </a:t>
            </a:r>
            <a:r>
              <a:rPr dirty="0" spc="-10"/>
              <a:t>conseiller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856249" y="1902688"/>
            <a:ext cx="12998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Détail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du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besoin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61913" y="1872956"/>
            <a:ext cx="268605" cy="307975"/>
          </a:xfrm>
          <a:custGeom>
            <a:avLst/>
            <a:gdLst/>
            <a:ahLst/>
            <a:cxnLst/>
            <a:rect l="l" t="t" r="r" b="b"/>
            <a:pathLst>
              <a:path w="268604" h="307975">
                <a:moveTo>
                  <a:pt x="0" y="0"/>
                </a:moveTo>
                <a:lnTo>
                  <a:pt x="268021" y="0"/>
                </a:lnTo>
                <a:lnTo>
                  <a:pt x="268021" y="307776"/>
                </a:lnTo>
                <a:lnTo>
                  <a:pt x="0" y="30777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A6AF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457151" y="1868193"/>
            <a:ext cx="278130" cy="317500"/>
          </a:xfrm>
          <a:prstGeom prst="rect">
            <a:avLst/>
          </a:prstGeom>
          <a:solidFill>
            <a:srgbClr val="6A6AF4"/>
          </a:solidFill>
        </p:spPr>
        <p:txBody>
          <a:bodyPr wrap="square" lIns="0" tIns="3556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280"/>
              </a:spcBef>
            </a:pPr>
            <a:r>
              <a:rPr dirty="0" sz="1400" spc="-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56259" y="2604079"/>
            <a:ext cx="270319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Coordonnées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du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chef</a:t>
            </a:r>
            <a:r>
              <a:rPr dirty="0" sz="1400" spc="-10">
                <a:latin typeface="Arial"/>
                <a:cs typeface="Arial"/>
              </a:rPr>
              <a:t> d’entreprise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57151" y="2594151"/>
            <a:ext cx="301625" cy="317500"/>
          </a:xfrm>
          <a:prstGeom prst="rect">
            <a:avLst/>
          </a:prstGeom>
          <a:solidFill>
            <a:srgbClr val="6A6AF4"/>
          </a:solidFill>
          <a:ln w="3175">
            <a:solidFill>
              <a:srgbClr val="6A6AF4"/>
            </a:solidFill>
          </a:ln>
        </p:spPr>
        <p:txBody>
          <a:bodyPr wrap="square" lIns="0" tIns="3556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280"/>
              </a:spcBef>
            </a:pPr>
            <a:r>
              <a:rPr dirty="0" sz="1400" spc="-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0190" y="2127074"/>
            <a:ext cx="819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816636" y="2461469"/>
            <a:ext cx="229235" cy="225425"/>
            <a:chOff x="3816636" y="2461469"/>
            <a:chExt cx="229235" cy="225425"/>
          </a:xfrm>
        </p:grpSpPr>
        <p:sp>
          <p:nvSpPr>
            <p:cNvPr id="19" name="object 19"/>
            <p:cNvSpPr/>
            <p:nvPr/>
          </p:nvSpPr>
          <p:spPr>
            <a:xfrm>
              <a:off x="3821398" y="2466232"/>
              <a:ext cx="219710" cy="215900"/>
            </a:xfrm>
            <a:custGeom>
              <a:avLst/>
              <a:gdLst/>
              <a:ahLst/>
              <a:cxnLst/>
              <a:rect l="l" t="t" r="r" b="b"/>
              <a:pathLst>
                <a:path w="219710" h="215900">
                  <a:moveTo>
                    <a:pt x="219599" y="215399"/>
                  </a:moveTo>
                  <a:lnTo>
                    <a:pt x="0" y="215399"/>
                  </a:lnTo>
                  <a:lnTo>
                    <a:pt x="0" y="0"/>
                  </a:lnTo>
                  <a:lnTo>
                    <a:pt x="219599" y="0"/>
                  </a:lnTo>
                  <a:lnTo>
                    <a:pt x="219599" y="215399"/>
                  </a:lnTo>
                  <a:close/>
                </a:path>
              </a:pathLst>
            </a:custGeom>
            <a:solidFill>
              <a:srgbClr val="6A6A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821398" y="2466232"/>
              <a:ext cx="219710" cy="215900"/>
            </a:xfrm>
            <a:custGeom>
              <a:avLst/>
              <a:gdLst/>
              <a:ahLst/>
              <a:cxnLst/>
              <a:rect l="l" t="t" r="r" b="b"/>
              <a:pathLst>
                <a:path w="219710" h="215900">
                  <a:moveTo>
                    <a:pt x="0" y="0"/>
                  </a:moveTo>
                  <a:lnTo>
                    <a:pt x="219599" y="0"/>
                  </a:lnTo>
                  <a:lnTo>
                    <a:pt x="219599" y="215399"/>
                  </a:lnTo>
                  <a:lnTo>
                    <a:pt x="0" y="2153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A6AF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3894424" y="2487568"/>
            <a:ext cx="819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56259" y="3168051"/>
            <a:ext cx="2407285" cy="516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1594" marR="5080" indent="-49530">
              <a:lnSpc>
                <a:spcPct val="114999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Informations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complémentaires </a:t>
            </a:r>
            <a:r>
              <a:rPr dirty="0" sz="1400">
                <a:latin typeface="Arial"/>
                <a:cs typeface="Arial"/>
              </a:rPr>
              <a:t>sur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l’entreprise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457151" y="3305951"/>
            <a:ext cx="301625" cy="317500"/>
          </a:xfrm>
          <a:prstGeom prst="rect">
            <a:avLst/>
          </a:prstGeom>
          <a:solidFill>
            <a:srgbClr val="6A6AF4"/>
          </a:solidFill>
          <a:ln w="3175">
            <a:solidFill>
              <a:srgbClr val="6A6AF4"/>
            </a:solidFill>
          </a:ln>
        </p:spPr>
        <p:txBody>
          <a:bodyPr wrap="square" lIns="0" tIns="3556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280"/>
              </a:spcBef>
            </a:pPr>
            <a:r>
              <a:rPr dirty="0" sz="1400" spc="-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42402" y="3090507"/>
            <a:ext cx="224154" cy="225425"/>
            <a:chOff x="442402" y="3090507"/>
            <a:chExt cx="224154" cy="225425"/>
          </a:xfrm>
        </p:grpSpPr>
        <p:sp>
          <p:nvSpPr>
            <p:cNvPr id="25" name="object 25"/>
            <p:cNvSpPr/>
            <p:nvPr/>
          </p:nvSpPr>
          <p:spPr>
            <a:xfrm>
              <a:off x="447165" y="3095269"/>
              <a:ext cx="214629" cy="215900"/>
            </a:xfrm>
            <a:custGeom>
              <a:avLst/>
              <a:gdLst/>
              <a:ahLst/>
              <a:cxnLst/>
              <a:rect l="l" t="t" r="r" b="b"/>
              <a:pathLst>
                <a:path w="214629" h="215900">
                  <a:moveTo>
                    <a:pt x="214228" y="215443"/>
                  </a:moveTo>
                  <a:lnTo>
                    <a:pt x="0" y="215443"/>
                  </a:lnTo>
                  <a:lnTo>
                    <a:pt x="0" y="0"/>
                  </a:lnTo>
                  <a:lnTo>
                    <a:pt x="214228" y="0"/>
                  </a:lnTo>
                  <a:lnTo>
                    <a:pt x="214228" y="215443"/>
                  </a:lnTo>
                  <a:close/>
                </a:path>
              </a:pathLst>
            </a:custGeom>
            <a:solidFill>
              <a:srgbClr val="6A6A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47165" y="3095269"/>
              <a:ext cx="214629" cy="215900"/>
            </a:xfrm>
            <a:custGeom>
              <a:avLst/>
              <a:gdLst/>
              <a:ahLst/>
              <a:cxnLst/>
              <a:rect l="l" t="t" r="r" b="b"/>
              <a:pathLst>
                <a:path w="214629" h="215900">
                  <a:moveTo>
                    <a:pt x="0" y="0"/>
                  </a:moveTo>
                  <a:lnTo>
                    <a:pt x="214228" y="0"/>
                  </a:lnTo>
                  <a:lnTo>
                    <a:pt x="214228" y="215443"/>
                  </a:lnTo>
                  <a:lnTo>
                    <a:pt x="0" y="21544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A6AF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520190" y="3116606"/>
            <a:ext cx="819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56259" y="4154073"/>
            <a:ext cx="223901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Boutons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pour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se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positionner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57151" y="4126639"/>
            <a:ext cx="301625" cy="317500"/>
          </a:xfrm>
          <a:prstGeom prst="rect">
            <a:avLst/>
          </a:prstGeom>
          <a:solidFill>
            <a:srgbClr val="6A6AF4"/>
          </a:solidFill>
          <a:ln w="3175">
            <a:solidFill>
              <a:srgbClr val="6A6AF4"/>
            </a:solidFill>
          </a:ln>
        </p:spPr>
        <p:txBody>
          <a:bodyPr wrap="square" lIns="0" tIns="3556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280"/>
              </a:spcBef>
            </a:pPr>
            <a:r>
              <a:rPr dirty="0" sz="1400" spc="-5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124586" y="4758921"/>
            <a:ext cx="229235" cy="225425"/>
            <a:chOff x="3124586" y="4758921"/>
            <a:chExt cx="229235" cy="225425"/>
          </a:xfrm>
        </p:grpSpPr>
        <p:sp>
          <p:nvSpPr>
            <p:cNvPr id="31" name="object 31"/>
            <p:cNvSpPr/>
            <p:nvPr/>
          </p:nvSpPr>
          <p:spPr>
            <a:xfrm>
              <a:off x="3129348" y="4763684"/>
              <a:ext cx="219710" cy="215900"/>
            </a:xfrm>
            <a:custGeom>
              <a:avLst/>
              <a:gdLst/>
              <a:ahLst/>
              <a:cxnLst/>
              <a:rect l="l" t="t" r="r" b="b"/>
              <a:pathLst>
                <a:path w="219710" h="215900">
                  <a:moveTo>
                    <a:pt x="219633" y="215443"/>
                  </a:moveTo>
                  <a:lnTo>
                    <a:pt x="0" y="215443"/>
                  </a:lnTo>
                  <a:lnTo>
                    <a:pt x="0" y="0"/>
                  </a:lnTo>
                  <a:lnTo>
                    <a:pt x="219633" y="0"/>
                  </a:lnTo>
                  <a:lnTo>
                    <a:pt x="219633" y="215443"/>
                  </a:lnTo>
                  <a:close/>
                </a:path>
              </a:pathLst>
            </a:custGeom>
            <a:solidFill>
              <a:srgbClr val="6A6A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3129348" y="4763684"/>
              <a:ext cx="219710" cy="215900"/>
            </a:xfrm>
            <a:custGeom>
              <a:avLst/>
              <a:gdLst/>
              <a:ahLst/>
              <a:cxnLst/>
              <a:rect l="l" t="t" r="r" b="b"/>
              <a:pathLst>
                <a:path w="219710" h="215900">
                  <a:moveTo>
                    <a:pt x="0" y="0"/>
                  </a:moveTo>
                  <a:lnTo>
                    <a:pt x="219633" y="0"/>
                  </a:lnTo>
                  <a:lnTo>
                    <a:pt x="219633" y="215443"/>
                  </a:lnTo>
                  <a:lnTo>
                    <a:pt x="0" y="21544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A6AF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3" name="object 33"/>
          <p:cNvGrpSpPr/>
          <p:nvPr/>
        </p:nvGrpSpPr>
        <p:grpSpPr>
          <a:xfrm>
            <a:off x="7859984" y="-4762"/>
            <a:ext cx="1289050" cy="1278890"/>
            <a:chOff x="7859984" y="-4762"/>
            <a:chExt cx="1289050" cy="1278890"/>
          </a:xfrm>
        </p:grpSpPr>
        <p:sp>
          <p:nvSpPr>
            <p:cNvPr id="34" name="object 34"/>
            <p:cNvSpPr/>
            <p:nvPr/>
          </p:nvSpPr>
          <p:spPr>
            <a:xfrm>
              <a:off x="7865025" y="0"/>
              <a:ext cx="1279525" cy="1269365"/>
            </a:xfrm>
            <a:custGeom>
              <a:avLst/>
              <a:gdLst/>
              <a:ahLst/>
              <a:cxnLst/>
              <a:rect l="l" t="t" r="r" b="b"/>
              <a:pathLst>
                <a:path w="1279525" h="1269365">
                  <a:moveTo>
                    <a:pt x="1278918" y="1269349"/>
                  </a:moveTo>
                  <a:lnTo>
                    <a:pt x="0" y="1269349"/>
                  </a:lnTo>
                  <a:lnTo>
                    <a:pt x="0" y="0"/>
                  </a:lnTo>
                  <a:lnTo>
                    <a:pt x="1278899" y="0"/>
                  </a:lnTo>
                  <a:lnTo>
                    <a:pt x="1278918" y="1269349"/>
                  </a:lnTo>
                  <a:close/>
                </a:path>
              </a:pathLst>
            </a:custGeom>
            <a:solidFill>
              <a:srgbClr val="ECEC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7865025" y="0"/>
              <a:ext cx="1279525" cy="1269365"/>
            </a:xfrm>
            <a:custGeom>
              <a:avLst/>
              <a:gdLst/>
              <a:ahLst/>
              <a:cxnLst/>
              <a:rect l="l" t="t" r="r" b="b"/>
              <a:pathLst>
                <a:path w="1279525" h="1269365">
                  <a:moveTo>
                    <a:pt x="1278901" y="0"/>
                  </a:moveTo>
                  <a:lnTo>
                    <a:pt x="1278975" y="1269349"/>
                  </a:lnTo>
                  <a:lnTo>
                    <a:pt x="0" y="1269349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ECECF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14450" y="0"/>
              <a:ext cx="806699" cy="914399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8781525" y="4778067"/>
            <a:ext cx="167005" cy="1676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000" spc="-25">
                <a:latin typeface="Arial"/>
                <a:cs typeface="Arial"/>
              </a:rPr>
              <a:t>17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02374" y="4794644"/>
            <a:ext cx="8191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-5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55726" y="1"/>
            <a:ext cx="888273" cy="8882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4700" y="1537982"/>
            <a:ext cx="8775065" cy="3605529"/>
            <a:chOff x="184700" y="1537982"/>
            <a:chExt cx="8775065" cy="3605529"/>
          </a:xfrm>
        </p:grpSpPr>
        <p:sp>
          <p:nvSpPr>
            <p:cNvPr id="4" name="object 4"/>
            <p:cNvSpPr/>
            <p:nvPr/>
          </p:nvSpPr>
          <p:spPr>
            <a:xfrm>
              <a:off x="365537" y="2847974"/>
              <a:ext cx="8412480" cy="2295525"/>
            </a:xfrm>
            <a:custGeom>
              <a:avLst/>
              <a:gdLst/>
              <a:ahLst/>
              <a:cxnLst/>
              <a:rect l="l" t="t" r="r" b="b"/>
              <a:pathLst>
                <a:path w="8412480" h="2295525">
                  <a:moveTo>
                    <a:pt x="8412205" y="2295525"/>
                  </a:moveTo>
                  <a:lnTo>
                    <a:pt x="0" y="2295525"/>
                  </a:lnTo>
                  <a:lnTo>
                    <a:pt x="7004" y="2284608"/>
                  </a:lnTo>
                  <a:lnTo>
                    <a:pt x="31695" y="2246884"/>
                  </a:lnTo>
                  <a:lnTo>
                    <a:pt x="56715" y="2209397"/>
                  </a:lnTo>
                  <a:lnTo>
                    <a:pt x="82063" y="2172148"/>
                  </a:lnTo>
                  <a:lnTo>
                    <a:pt x="107736" y="2135141"/>
                  </a:lnTo>
                  <a:lnTo>
                    <a:pt x="133733" y="2098377"/>
                  </a:lnTo>
                  <a:lnTo>
                    <a:pt x="160051" y="2061859"/>
                  </a:lnTo>
                  <a:lnTo>
                    <a:pt x="186689" y="2025587"/>
                  </a:lnTo>
                  <a:lnTo>
                    <a:pt x="213644" y="1989565"/>
                  </a:lnTo>
                  <a:lnTo>
                    <a:pt x="240914" y="1953795"/>
                  </a:lnTo>
                  <a:lnTo>
                    <a:pt x="268497" y="1918278"/>
                  </a:lnTo>
                  <a:lnTo>
                    <a:pt x="296392" y="1883016"/>
                  </a:lnTo>
                  <a:lnTo>
                    <a:pt x="324595" y="1848012"/>
                  </a:lnTo>
                  <a:lnTo>
                    <a:pt x="353106" y="1813268"/>
                  </a:lnTo>
                  <a:lnTo>
                    <a:pt x="381922" y="1778785"/>
                  </a:lnTo>
                  <a:lnTo>
                    <a:pt x="411040" y="1744567"/>
                  </a:lnTo>
                  <a:lnTo>
                    <a:pt x="440460" y="1710614"/>
                  </a:lnTo>
                  <a:lnTo>
                    <a:pt x="470178" y="1676929"/>
                  </a:lnTo>
                  <a:lnTo>
                    <a:pt x="500193" y="1643514"/>
                  </a:lnTo>
                  <a:lnTo>
                    <a:pt x="530502" y="1610371"/>
                  </a:lnTo>
                  <a:lnTo>
                    <a:pt x="561104" y="1577502"/>
                  </a:lnTo>
                  <a:lnTo>
                    <a:pt x="591997" y="1544909"/>
                  </a:lnTo>
                  <a:lnTo>
                    <a:pt x="623178" y="1512594"/>
                  </a:lnTo>
                  <a:lnTo>
                    <a:pt x="654646" y="1480560"/>
                  </a:lnTo>
                  <a:lnTo>
                    <a:pt x="686398" y="1448808"/>
                  </a:lnTo>
                  <a:lnTo>
                    <a:pt x="718432" y="1417340"/>
                  </a:lnTo>
                  <a:lnTo>
                    <a:pt x="750747" y="1386159"/>
                  </a:lnTo>
                  <a:lnTo>
                    <a:pt x="783340" y="1355267"/>
                  </a:lnTo>
                  <a:lnTo>
                    <a:pt x="816209" y="1324664"/>
                  </a:lnTo>
                  <a:lnTo>
                    <a:pt x="849352" y="1294355"/>
                  </a:lnTo>
                  <a:lnTo>
                    <a:pt x="882767" y="1264340"/>
                  </a:lnTo>
                  <a:lnTo>
                    <a:pt x="916452" y="1234622"/>
                  </a:lnTo>
                  <a:lnTo>
                    <a:pt x="950405" y="1205202"/>
                  </a:lnTo>
                  <a:lnTo>
                    <a:pt x="984623" y="1176084"/>
                  </a:lnTo>
                  <a:lnTo>
                    <a:pt x="1019106" y="1147268"/>
                  </a:lnTo>
                  <a:lnTo>
                    <a:pt x="1053850" y="1118758"/>
                  </a:lnTo>
                  <a:lnTo>
                    <a:pt x="1088854" y="1090554"/>
                  </a:lnTo>
                  <a:lnTo>
                    <a:pt x="1124116" y="1062659"/>
                  </a:lnTo>
                  <a:lnTo>
                    <a:pt x="1159633" y="1035076"/>
                  </a:lnTo>
                  <a:lnTo>
                    <a:pt x="1195403" y="1007806"/>
                  </a:lnTo>
                  <a:lnTo>
                    <a:pt x="1231425" y="980851"/>
                  </a:lnTo>
                  <a:lnTo>
                    <a:pt x="1267697" y="954213"/>
                  </a:lnTo>
                  <a:lnTo>
                    <a:pt x="1304215" y="927895"/>
                  </a:lnTo>
                  <a:lnTo>
                    <a:pt x="1340979" y="901898"/>
                  </a:lnTo>
                  <a:lnTo>
                    <a:pt x="1377986" y="876225"/>
                  </a:lnTo>
                  <a:lnTo>
                    <a:pt x="1415235" y="850877"/>
                  </a:lnTo>
                  <a:lnTo>
                    <a:pt x="1452722" y="825857"/>
                  </a:lnTo>
                  <a:lnTo>
                    <a:pt x="1490446" y="801167"/>
                  </a:lnTo>
                  <a:lnTo>
                    <a:pt x="1528406" y="776808"/>
                  </a:lnTo>
                  <a:lnTo>
                    <a:pt x="1566598" y="752783"/>
                  </a:lnTo>
                  <a:lnTo>
                    <a:pt x="1605021" y="729094"/>
                  </a:lnTo>
                  <a:lnTo>
                    <a:pt x="1643673" y="705743"/>
                  </a:lnTo>
                  <a:lnTo>
                    <a:pt x="1682551" y="682731"/>
                  </a:lnTo>
                  <a:lnTo>
                    <a:pt x="1721654" y="660062"/>
                  </a:lnTo>
                  <a:lnTo>
                    <a:pt x="1760980" y="637737"/>
                  </a:lnTo>
                  <a:lnTo>
                    <a:pt x="1800527" y="615758"/>
                  </a:lnTo>
                  <a:lnTo>
                    <a:pt x="1840291" y="594127"/>
                  </a:lnTo>
                  <a:lnTo>
                    <a:pt x="1880273" y="572847"/>
                  </a:lnTo>
                  <a:lnTo>
                    <a:pt x="1920468" y="551919"/>
                  </a:lnTo>
                  <a:lnTo>
                    <a:pt x="1960876" y="531345"/>
                  </a:lnTo>
                  <a:lnTo>
                    <a:pt x="2001495" y="511128"/>
                  </a:lnTo>
                  <a:lnTo>
                    <a:pt x="2042321" y="491269"/>
                  </a:lnTo>
                  <a:lnTo>
                    <a:pt x="2083353" y="471771"/>
                  </a:lnTo>
                  <a:lnTo>
                    <a:pt x="2124590" y="452635"/>
                  </a:lnTo>
                  <a:lnTo>
                    <a:pt x="2166029" y="433864"/>
                  </a:lnTo>
                  <a:lnTo>
                    <a:pt x="2207667" y="415460"/>
                  </a:lnTo>
                  <a:lnTo>
                    <a:pt x="2249504" y="397424"/>
                  </a:lnTo>
                  <a:lnTo>
                    <a:pt x="2291536" y="379760"/>
                  </a:lnTo>
                  <a:lnTo>
                    <a:pt x="2333762" y="362468"/>
                  </a:lnTo>
                  <a:lnTo>
                    <a:pt x="2376180" y="345551"/>
                  </a:lnTo>
                  <a:lnTo>
                    <a:pt x="2418787" y="329012"/>
                  </a:lnTo>
                  <a:lnTo>
                    <a:pt x="2461582" y="312851"/>
                  </a:lnTo>
                  <a:lnTo>
                    <a:pt x="2504563" y="297072"/>
                  </a:lnTo>
                  <a:lnTo>
                    <a:pt x="2547727" y="281676"/>
                  </a:lnTo>
                  <a:lnTo>
                    <a:pt x="2591072" y="266665"/>
                  </a:lnTo>
                  <a:lnTo>
                    <a:pt x="2634597" y="252041"/>
                  </a:lnTo>
                  <a:lnTo>
                    <a:pt x="2678299" y="237807"/>
                  </a:lnTo>
                  <a:lnTo>
                    <a:pt x="2722177" y="223964"/>
                  </a:lnTo>
                  <a:lnTo>
                    <a:pt x="2766227" y="210515"/>
                  </a:lnTo>
                  <a:lnTo>
                    <a:pt x="2810449" y="197461"/>
                  </a:lnTo>
                  <a:lnTo>
                    <a:pt x="2854840" y="184805"/>
                  </a:lnTo>
                  <a:lnTo>
                    <a:pt x="2899398" y="172549"/>
                  </a:lnTo>
                  <a:lnTo>
                    <a:pt x="2944121" y="160694"/>
                  </a:lnTo>
                  <a:lnTo>
                    <a:pt x="2989006" y="149243"/>
                  </a:lnTo>
                  <a:lnTo>
                    <a:pt x="3034053" y="138198"/>
                  </a:lnTo>
                  <a:lnTo>
                    <a:pt x="3079258" y="127561"/>
                  </a:lnTo>
                  <a:lnTo>
                    <a:pt x="3124620" y="117334"/>
                  </a:lnTo>
                  <a:lnTo>
                    <a:pt x="3170137" y="107519"/>
                  </a:lnTo>
                  <a:lnTo>
                    <a:pt x="3215806" y="98118"/>
                  </a:lnTo>
                  <a:lnTo>
                    <a:pt x="3261625" y="89133"/>
                  </a:lnTo>
                  <a:lnTo>
                    <a:pt x="3307594" y="80566"/>
                  </a:lnTo>
                  <a:lnTo>
                    <a:pt x="3353708" y="72420"/>
                  </a:lnTo>
                  <a:lnTo>
                    <a:pt x="3399967" y="64696"/>
                  </a:lnTo>
                  <a:lnTo>
                    <a:pt x="3446369" y="57396"/>
                  </a:lnTo>
                  <a:lnTo>
                    <a:pt x="3492910" y="50523"/>
                  </a:lnTo>
                  <a:lnTo>
                    <a:pt x="3539590" y="44078"/>
                  </a:lnTo>
                  <a:lnTo>
                    <a:pt x="3586406" y="38064"/>
                  </a:lnTo>
                  <a:lnTo>
                    <a:pt x="3633356" y="32483"/>
                  </a:lnTo>
                  <a:lnTo>
                    <a:pt x="3680438" y="27336"/>
                  </a:lnTo>
                  <a:lnTo>
                    <a:pt x="3727650" y="22626"/>
                  </a:lnTo>
                  <a:lnTo>
                    <a:pt x="3774989" y="18355"/>
                  </a:lnTo>
                  <a:lnTo>
                    <a:pt x="3822455" y="14524"/>
                  </a:lnTo>
                  <a:lnTo>
                    <a:pt x="3870044" y="11137"/>
                  </a:lnTo>
                  <a:lnTo>
                    <a:pt x="3917755" y="8194"/>
                  </a:lnTo>
                  <a:lnTo>
                    <a:pt x="3965586" y="5699"/>
                  </a:lnTo>
                  <a:lnTo>
                    <a:pt x="4013534" y="3653"/>
                  </a:lnTo>
                  <a:lnTo>
                    <a:pt x="4061598" y="2058"/>
                  </a:lnTo>
                  <a:lnTo>
                    <a:pt x="4109776" y="916"/>
                  </a:lnTo>
                  <a:lnTo>
                    <a:pt x="4158064" y="229"/>
                  </a:lnTo>
                  <a:lnTo>
                    <a:pt x="4206462" y="0"/>
                  </a:lnTo>
                  <a:lnTo>
                    <a:pt x="4256800" y="253"/>
                  </a:lnTo>
                  <a:lnTo>
                    <a:pt x="4307081" y="1011"/>
                  </a:lnTo>
                  <a:lnTo>
                    <a:pt x="4357304" y="2272"/>
                  </a:lnTo>
                  <a:lnTo>
                    <a:pt x="4407464" y="4036"/>
                  </a:lnTo>
                  <a:lnTo>
                    <a:pt x="4457558" y="6301"/>
                  </a:lnTo>
                  <a:lnTo>
                    <a:pt x="4507583" y="9066"/>
                  </a:lnTo>
                  <a:lnTo>
                    <a:pt x="4557535" y="12328"/>
                  </a:lnTo>
                  <a:lnTo>
                    <a:pt x="4607411" y="16087"/>
                  </a:lnTo>
                  <a:lnTo>
                    <a:pt x="4657208" y="20342"/>
                  </a:lnTo>
                  <a:lnTo>
                    <a:pt x="4706922" y="25090"/>
                  </a:lnTo>
                  <a:lnTo>
                    <a:pt x="4756550" y="30330"/>
                  </a:lnTo>
                  <a:lnTo>
                    <a:pt x="4806088" y="36062"/>
                  </a:lnTo>
                  <a:lnTo>
                    <a:pt x="4855533" y="42283"/>
                  </a:lnTo>
                  <a:lnTo>
                    <a:pt x="4904881" y="48992"/>
                  </a:lnTo>
                  <a:lnTo>
                    <a:pt x="4954130" y="56188"/>
                  </a:lnTo>
                  <a:lnTo>
                    <a:pt x="5003275" y="63869"/>
                  </a:lnTo>
                  <a:lnTo>
                    <a:pt x="5052314" y="72035"/>
                  </a:lnTo>
                  <a:lnTo>
                    <a:pt x="5101242" y="80682"/>
                  </a:lnTo>
                  <a:lnTo>
                    <a:pt x="5150057" y="89811"/>
                  </a:lnTo>
                  <a:lnTo>
                    <a:pt x="5198755" y="99420"/>
                  </a:lnTo>
                  <a:lnTo>
                    <a:pt x="5247332" y="109507"/>
                  </a:lnTo>
                  <a:lnTo>
                    <a:pt x="5295786" y="120071"/>
                  </a:lnTo>
                  <a:lnTo>
                    <a:pt x="5344113" y="131110"/>
                  </a:lnTo>
                  <a:lnTo>
                    <a:pt x="5392309" y="142623"/>
                  </a:lnTo>
                  <a:lnTo>
                    <a:pt x="5440372" y="154609"/>
                  </a:lnTo>
                  <a:lnTo>
                    <a:pt x="5488297" y="167067"/>
                  </a:lnTo>
                  <a:lnTo>
                    <a:pt x="5536081" y="179994"/>
                  </a:lnTo>
                  <a:lnTo>
                    <a:pt x="5583721" y="193389"/>
                  </a:lnTo>
                  <a:lnTo>
                    <a:pt x="5631213" y="207252"/>
                  </a:lnTo>
                  <a:lnTo>
                    <a:pt x="5678555" y="221580"/>
                  </a:lnTo>
                  <a:lnTo>
                    <a:pt x="5725742" y="236372"/>
                  </a:lnTo>
                  <a:lnTo>
                    <a:pt x="5772771" y="251627"/>
                  </a:lnTo>
                  <a:lnTo>
                    <a:pt x="5819640" y="267344"/>
                  </a:lnTo>
                  <a:lnTo>
                    <a:pt x="5866343" y="283520"/>
                  </a:lnTo>
                  <a:lnTo>
                    <a:pt x="5912879" y="300155"/>
                  </a:lnTo>
                  <a:lnTo>
                    <a:pt x="5959243" y="317247"/>
                  </a:lnTo>
                  <a:lnTo>
                    <a:pt x="6005432" y="334795"/>
                  </a:lnTo>
                  <a:lnTo>
                    <a:pt x="6051443" y="352797"/>
                  </a:lnTo>
                  <a:lnTo>
                    <a:pt x="6097273" y="371252"/>
                  </a:lnTo>
                  <a:lnTo>
                    <a:pt x="6142917" y="390159"/>
                  </a:lnTo>
                  <a:lnTo>
                    <a:pt x="6188374" y="409516"/>
                  </a:lnTo>
                  <a:lnTo>
                    <a:pt x="6233638" y="429321"/>
                  </a:lnTo>
                  <a:lnTo>
                    <a:pt x="6278707" y="449574"/>
                  </a:lnTo>
                  <a:lnTo>
                    <a:pt x="6323577" y="470272"/>
                  </a:lnTo>
                  <a:lnTo>
                    <a:pt x="6368246" y="491415"/>
                  </a:lnTo>
                  <a:lnTo>
                    <a:pt x="6412708" y="513001"/>
                  </a:lnTo>
                  <a:lnTo>
                    <a:pt x="6456962" y="535029"/>
                  </a:lnTo>
                  <a:lnTo>
                    <a:pt x="6501004" y="557496"/>
                  </a:lnTo>
                  <a:lnTo>
                    <a:pt x="6544830" y="580403"/>
                  </a:lnTo>
                  <a:lnTo>
                    <a:pt x="6588437" y="603747"/>
                  </a:lnTo>
                  <a:lnTo>
                    <a:pt x="6631822" y="627527"/>
                  </a:lnTo>
                  <a:lnTo>
                    <a:pt x="6674981" y="651741"/>
                  </a:lnTo>
                  <a:lnTo>
                    <a:pt x="6717910" y="676389"/>
                  </a:lnTo>
                  <a:lnTo>
                    <a:pt x="6760607" y="701469"/>
                  </a:lnTo>
                  <a:lnTo>
                    <a:pt x="6803067" y="726978"/>
                  </a:lnTo>
                  <a:lnTo>
                    <a:pt x="6845288" y="752917"/>
                  </a:lnTo>
                  <a:lnTo>
                    <a:pt x="6887266" y="779283"/>
                  </a:lnTo>
                  <a:lnTo>
                    <a:pt x="6928998" y="806076"/>
                  </a:lnTo>
                  <a:lnTo>
                    <a:pt x="6970480" y="833293"/>
                  </a:lnTo>
                  <a:lnTo>
                    <a:pt x="7011709" y="860933"/>
                  </a:lnTo>
                  <a:lnTo>
                    <a:pt x="7052682" y="888995"/>
                  </a:lnTo>
                  <a:lnTo>
                    <a:pt x="7093394" y="917478"/>
                  </a:lnTo>
                  <a:lnTo>
                    <a:pt x="7133844" y="946380"/>
                  </a:lnTo>
                  <a:lnTo>
                    <a:pt x="7174026" y="975699"/>
                  </a:lnTo>
                  <a:lnTo>
                    <a:pt x="7213938" y="1005435"/>
                  </a:lnTo>
                  <a:lnTo>
                    <a:pt x="7253577" y="1035585"/>
                  </a:lnTo>
                  <a:lnTo>
                    <a:pt x="7292939" y="1066149"/>
                  </a:lnTo>
                  <a:lnTo>
                    <a:pt x="7332020" y="1097125"/>
                  </a:lnTo>
                  <a:lnTo>
                    <a:pt x="7370818" y="1128512"/>
                  </a:lnTo>
                  <a:lnTo>
                    <a:pt x="7409328" y="1160307"/>
                  </a:lnTo>
                  <a:lnTo>
                    <a:pt x="7447548" y="1192511"/>
                  </a:lnTo>
                  <a:lnTo>
                    <a:pt x="7485474" y="1225120"/>
                  </a:lnTo>
                  <a:lnTo>
                    <a:pt x="7523103" y="1258135"/>
                  </a:lnTo>
                  <a:lnTo>
                    <a:pt x="7560431" y="1291553"/>
                  </a:lnTo>
                  <a:lnTo>
                    <a:pt x="7597454" y="1325374"/>
                  </a:lnTo>
                  <a:lnTo>
                    <a:pt x="7634170" y="1359595"/>
                  </a:lnTo>
                  <a:lnTo>
                    <a:pt x="7670575" y="1394216"/>
                  </a:lnTo>
                  <a:lnTo>
                    <a:pt x="7706665" y="1429234"/>
                  </a:lnTo>
                  <a:lnTo>
                    <a:pt x="7742438" y="1464649"/>
                  </a:lnTo>
                  <a:lnTo>
                    <a:pt x="7777853" y="1500421"/>
                  </a:lnTo>
                  <a:lnTo>
                    <a:pt x="7812871" y="1536512"/>
                  </a:lnTo>
                  <a:lnTo>
                    <a:pt x="7847492" y="1572917"/>
                  </a:lnTo>
                  <a:lnTo>
                    <a:pt x="7881713" y="1609633"/>
                  </a:lnTo>
                  <a:lnTo>
                    <a:pt x="7915533" y="1646656"/>
                  </a:lnTo>
                  <a:lnTo>
                    <a:pt x="7948952" y="1683984"/>
                  </a:lnTo>
                  <a:lnTo>
                    <a:pt x="7981966" y="1721613"/>
                  </a:lnTo>
                  <a:lnTo>
                    <a:pt x="8014576" y="1759538"/>
                  </a:lnTo>
                  <a:lnTo>
                    <a:pt x="8046780" y="1797758"/>
                  </a:lnTo>
                  <a:lnTo>
                    <a:pt x="8078575" y="1836269"/>
                  </a:lnTo>
                  <a:lnTo>
                    <a:pt x="8109962" y="1875067"/>
                  </a:lnTo>
                  <a:lnTo>
                    <a:pt x="8140938" y="1914148"/>
                  </a:lnTo>
                  <a:lnTo>
                    <a:pt x="8171502" y="1953510"/>
                  </a:lnTo>
                  <a:lnTo>
                    <a:pt x="8201652" y="1993148"/>
                  </a:lnTo>
                  <a:lnTo>
                    <a:pt x="8231388" y="2033061"/>
                  </a:lnTo>
                  <a:lnTo>
                    <a:pt x="8260707" y="2073243"/>
                  </a:lnTo>
                  <a:lnTo>
                    <a:pt x="8289609" y="2113692"/>
                  </a:lnTo>
                  <a:lnTo>
                    <a:pt x="8318091" y="2154405"/>
                  </a:lnTo>
                  <a:lnTo>
                    <a:pt x="8346154" y="2195377"/>
                  </a:lnTo>
                  <a:lnTo>
                    <a:pt x="8373794" y="2236606"/>
                  </a:lnTo>
                  <a:lnTo>
                    <a:pt x="8401011" y="2278089"/>
                  </a:lnTo>
                  <a:lnTo>
                    <a:pt x="8412205" y="2295525"/>
                  </a:lnTo>
                  <a:close/>
                </a:path>
              </a:pathLst>
            </a:custGeom>
            <a:solidFill>
              <a:srgbClr val="6A6AF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1700" y="2183212"/>
              <a:ext cx="4031219" cy="228473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8200" y="2119711"/>
              <a:ext cx="4158615" cy="2411730"/>
            </a:xfrm>
            <a:custGeom>
              <a:avLst/>
              <a:gdLst/>
              <a:ahLst/>
              <a:cxnLst/>
              <a:rect l="l" t="t" r="r" b="b"/>
              <a:pathLst>
                <a:path w="4158615" h="2411729">
                  <a:moveTo>
                    <a:pt x="0" y="0"/>
                  </a:moveTo>
                  <a:lnTo>
                    <a:pt x="4158219" y="0"/>
                  </a:lnTo>
                  <a:lnTo>
                    <a:pt x="4158219" y="2411730"/>
                  </a:lnTo>
                  <a:lnTo>
                    <a:pt x="0" y="2411730"/>
                  </a:lnTo>
                  <a:lnTo>
                    <a:pt x="0" y="0"/>
                  </a:lnTo>
                  <a:close/>
                </a:path>
              </a:pathLst>
            </a:custGeom>
            <a:ln w="1269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3072" y="2183212"/>
              <a:ext cx="4019227" cy="228473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49572" y="2119711"/>
              <a:ext cx="4146550" cy="2411730"/>
            </a:xfrm>
            <a:custGeom>
              <a:avLst/>
              <a:gdLst/>
              <a:ahLst/>
              <a:cxnLst/>
              <a:rect l="l" t="t" r="r" b="b"/>
              <a:pathLst>
                <a:path w="4146550" h="2411729">
                  <a:moveTo>
                    <a:pt x="0" y="0"/>
                  </a:moveTo>
                  <a:lnTo>
                    <a:pt x="4146227" y="0"/>
                  </a:lnTo>
                  <a:lnTo>
                    <a:pt x="4146227" y="2411730"/>
                  </a:lnTo>
                  <a:lnTo>
                    <a:pt x="0" y="2411730"/>
                  </a:lnTo>
                  <a:lnTo>
                    <a:pt x="0" y="0"/>
                  </a:lnTo>
                  <a:close/>
                </a:path>
              </a:pathLst>
            </a:custGeom>
            <a:ln w="1269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39971" y="1558413"/>
              <a:ext cx="171450" cy="1997710"/>
            </a:xfrm>
            <a:custGeom>
              <a:avLst/>
              <a:gdLst/>
              <a:ahLst/>
              <a:cxnLst/>
              <a:rect l="l" t="t" r="r" b="b"/>
              <a:pathLst>
                <a:path w="171450" h="1997710">
                  <a:moveTo>
                    <a:pt x="0" y="1997709"/>
                  </a:moveTo>
                  <a:lnTo>
                    <a:pt x="0" y="0"/>
                  </a:lnTo>
                </a:path>
                <a:path w="171450" h="1997710">
                  <a:moveTo>
                    <a:pt x="0" y="0"/>
                  </a:moveTo>
                  <a:lnTo>
                    <a:pt x="170935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10907" y="154274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4322" y="31337"/>
                  </a:moveTo>
                  <a:lnTo>
                    <a:pt x="7015" y="31337"/>
                  </a:lnTo>
                  <a:lnTo>
                    <a:pt x="0" y="24322"/>
                  </a:lnTo>
                  <a:lnTo>
                    <a:pt x="0" y="7015"/>
                  </a:lnTo>
                  <a:lnTo>
                    <a:pt x="7015" y="0"/>
                  </a:lnTo>
                  <a:lnTo>
                    <a:pt x="24322" y="0"/>
                  </a:lnTo>
                  <a:lnTo>
                    <a:pt x="31337" y="7015"/>
                  </a:lnTo>
                  <a:lnTo>
                    <a:pt x="31337" y="15668"/>
                  </a:lnTo>
                  <a:lnTo>
                    <a:pt x="31337" y="24322"/>
                  </a:lnTo>
                  <a:lnTo>
                    <a:pt x="24322" y="313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10907" y="154274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31337" y="15668"/>
                  </a:moveTo>
                  <a:lnTo>
                    <a:pt x="31337" y="24322"/>
                  </a:lnTo>
                  <a:lnTo>
                    <a:pt x="24322" y="31337"/>
                  </a:lnTo>
                  <a:lnTo>
                    <a:pt x="15668" y="31337"/>
                  </a:lnTo>
                  <a:lnTo>
                    <a:pt x="7015" y="31337"/>
                  </a:lnTo>
                  <a:lnTo>
                    <a:pt x="0" y="24322"/>
                  </a:lnTo>
                  <a:lnTo>
                    <a:pt x="0" y="15668"/>
                  </a:lnTo>
                  <a:lnTo>
                    <a:pt x="0" y="7015"/>
                  </a:lnTo>
                  <a:lnTo>
                    <a:pt x="7015" y="0"/>
                  </a:lnTo>
                  <a:lnTo>
                    <a:pt x="15668" y="0"/>
                  </a:lnTo>
                  <a:lnTo>
                    <a:pt x="24322" y="0"/>
                  </a:lnTo>
                  <a:lnTo>
                    <a:pt x="31337" y="7015"/>
                  </a:lnTo>
                  <a:lnTo>
                    <a:pt x="31337" y="1566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36742" y="1569430"/>
              <a:ext cx="4649470" cy="1986914"/>
            </a:xfrm>
            <a:custGeom>
              <a:avLst/>
              <a:gdLst/>
              <a:ahLst/>
              <a:cxnLst/>
              <a:rect l="l" t="t" r="r" b="b"/>
              <a:pathLst>
                <a:path w="4649470" h="1986914">
                  <a:moveTo>
                    <a:pt x="0" y="1986692"/>
                  </a:moveTo>
                  <a:lnTo>
                    <a:pt x="172367" y="1986692"/>
                  </a:lnTo>
                </a:path>
                <a:path w="4649470" h="1986914">
                  <a:moveTo>
                    <a:pt x="4478153" y="1244138"/>
                  </a:moveTo>
                  <a:lnTo>
                    <a:pt x="4478153" y="0"/>
                  </a:lnTo>
                </a:path>
                <a:path w="4649470" h="1986914">
                  <a:moveTo>
                    <a:pt x="4478153" y="0"/>
                  </a:moveTo>
                  <a:lnTo>
                    <a:pt x="4649089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085831" y="155376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4321" y="31337"/>
                  </a:moveTo>
                  <a:lnTo>
                    <a:pt x="7014" y="31337"/>
                  </a:lnTo>
                  <a:lnTo>
                    <a:pt x="0" y="24322"/>
                  </a:lnTo>
                  <a:lnTo>
                    <a:pt x="0" y="7015"/>
                  </a:lnTo>
                  <a:lnTo>
                    <a:pt x="7014" y="0"/>
                  </a:lnTo>
                  <a:lnTo>
                    <a:pt x="24321" y="0"/>
                  </a:lnTo>
                  <a:lnTo>
                    <a:pt x="31336" y="7015"/>
                  </a:lnTo>
                  <a:lnTo>
                    <a:pt x="31336" y="15668"/>
                  </a:lnTo>
                  <a:lnTo>
                    <a:pt x="31336" y="24322"/>
                  </a:lnTo>
                  <a:lnTo>
                    <a:pt x="24321" y="313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085831" y="155376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31336" y="15668"/>
                  </a:moveTo>
                  <a:lnTo>
                    <a:pt x="31336" y="24322"/>
                  </a:lnTo>
                  <a:lnTo>
                    <a:pt x="24321" y="31337"/>
                  </a:lnTo>
                  <a:lnTo>
                    <a:pt x="15668" y="31337"/>
                  </a:lnTo>
                  <a:lnTo>
                    <a:pt x="7014" y="31337"/>
                  </a:lnTo>
                  <a:lnTo>
                    <a:pt x="0" y="24322"/>
                  </a:lnTo>
                  <a:lnTo>
                    <a:pt x="0" y="15668"/>
                  </a:lnTo>
                  <a:lnTo>
                    <a:pt x="0" y="7015"/>
                  </a:lnTo>
                  <a:lnTo>
                    <a:pt x="7014" y="0"/>
                  </a:lnTo>
                  <a:lnTo>
                    <a:pt x="15668" y="0"/>
                  </a:lnTo>
                  <a:lnTo>
                    <a:pt x="24321" y="0"/>
                  </a:lnTo>
                  <a:lnTo>
                    <a:pt x="31336" y="7015"/>
                  </a:lnTo>
                  <a:lnTo>
                    <a:pt x="31336" y="1566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910210" y="2813569"/>
              <a:ext cx="172720" cy="0"/>
            </a:xfrm>
            <a:custGeom>
              <a:avLst/>
              <a:gdLst/>
              <a:ahLst/>
              <a:cxnLst/>
              <a:rect l="l" t="t" r="r" b="b"/>
              <a:pathLst>
                <a:path w="172720" h="0">
                  <a:moveTo>
                    <a:pt x="0" y="0"/>
                  </a:moveTo>
                  <a:lnTo>
                    <a:pt x="172367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$PPTXTitle"/>
          <p:cNvSpPr txBox="1">
            <a:spLocks noGrp="1"/>
          </p:cNvSpPr>
          <p:nvPr>
            <p:ph type="title"/>
          </p:nvPr>
        </p:nvSpPr>
        <p:spPr>
          <a:xfrm>
            <a:off x="2306640" y="223172"/>
            <a:ext cx="4528820" cy="8788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25475" marR="5080" indent="-613410">
              <a:lnSpc>
                <a:spcPct val="100000"/>
              </a:lnSpc>
              <a:spcBef>
                <a:spcPts val="100"/>
              </a:spcBef>
            </a:pPr>
            <a:r>
              <a:rPr dirty="0"/>
              <a:t>La</a:t>
            </a:r>
            <a:r>
              <a:rPr dirty="0" spc="-70"/>
              <a:t> </a:t>
            </a:r>
            <a:r>
              <a:rPr dirty="0"/>
              <a:t>clôture</a:t>
            </a:r>
            <a:r>
              <a:rPr dirty="0" spc="-65"/>
              <a:t> </a:t>
            </a:r>
            <a:r>
              <a:rPr dirty="0"/>
              <a:t>par</a:t>
            </a:r>
            <a:r>
              <a:rPr dirty="0" spc="-65"/>
              <a:t> </a:t>
            </a:r>
            <a:r>
              <a:rPr dirty="0"/>
              <a:t>le</a:t>
            </a:r>
            <a:r>
              <a:rPr dirty="0" spc="-65"/>
              <a:t> </a:t>
            </a:r>
            <a:r>
              <a:rPr dirty="0" spc="-10"/>
              <a:t>conseiller </a:t>
            </a:r>
            <a:r>
              <a:rPr dirty="0"/>
              <a:t>de</a:t>
            </a:r>
            <a:r>
              <a:rPr dirty="0" spc="-55"/>
              <a:t> </a:t>
            </a:r>
            <a:r>
              <a:rPr dirty="0"/>
              <a:t>son</a:t>
            </a:r>
            <a:r>
              <a:rPr dirty="0" spc="-55"/>
              <a:t> </a:t>
            </a:r>
            <a:r>
              <a:rPr dirty="0" spc="-10"/>
              <a:t>intervention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59732" y="1149845"/>
            <a:ext cx="2098675" cy="762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Boutons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clôture </a:t>
            </a:r>
            <a:r>
              <a:rPr dirty="0" sz="1400">
                <a:latin typeface="Arial"/>
                <a:cs typeface="Arial"/>
              </a:rPr>
              <a:t>permettant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mesurer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les </a:t>
            </a:r>
            <a:r>
              <a:rPr dirty="0" sz="1400">
                <a:latin typeface="Arial"/>
                <a:cs typeface="Arial"/>
              </a:rPr>
              <a:t>fins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d’histoires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47354" y="1340670"/>
            <a:ext cx="144843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Invitation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à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laisser </a:t>
            </a:r>
            <a:r>
              <a:rPr dirty="0" sz="1400">
                <a:latin typeface="Arial"/>
                <a:cs typeface="Arial"/>
              </a:rPr>
              <a:t>un</a:t>
            </a:r>
            <a:r>
              <a:rPr dirty="0" sz="1400" spc="-10">
                <a:latin typeface="Arial"/>
                <a:cs typeface="Arial"/>
              </a:rPr>
              <a:t> commentaire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859984" y="-562"/>
            <a:ext cx="1289050" cy="1169035"/>
            <a:chOff x="7859984" y="-562"/>
            <a:chExt cx="1289050" cy="1169035"/>
          </a:xfrm>
        </p:grpSpPr>
        <p:sp>
          <p:nvSpPr>
            <p:cNvPr id="20" name="object 20"/>
            <p:cNvSpPr/>
            <p:nvPr/>
          </p:nvSpPr>
          <p:spPr>
            <a:xfrm>
              <a:off x="7865025" y="4199"/>
              <a:ext cx="1279525" cy="1159510"/>
            </a:xfrm>
            <a:custGeom>
              <a:avLst/>
              <a:gdLst/>
              <a:ahLst/>
              <a:cxnLst/>
              <a:rect l="l" t="t" r="r" b="b"/>
              <a:pathLst>
                <a:path w="1279525" h="1159510">
                  <a:moveTo>
                    <a:pt x="1278899" y="1159499"/>
                  </a:moveTo>
                  <a:lnTo>
                    <a:pt x="0" y="1159499"/>
                  </a:lnTo>
                  <a:lnTo>
                    <a:pt x="0" y="0"/>
                  </a:lnTo>
                  <a:lnTo>
                    <a:pt x="1278899" y="0"/>
                  </a:lnTo>
                  <a:lnTo>
                    <a:pt x="1278899" y="1159499"/>
                  </a:lnTo>
                  <a:close/>
                </a:path>
              </a:pathLst>
            </a:custGeom>
            <a:solidFill>
              <a:srgbClr val="ECEC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865025" y="4199"/>
              <a:ext cx="1279525" cy="1159510"/>
            </a:xfrm>
            <a:custGeom>
              <a:avLst/>
              <a:gdLst/>
              <a:ahLst/>
              <a:cxnLst/>
              <a:rect l="l" t="t" r="r" b="b"/>
              <a:pathLst>
                <a:path w="1279525" h="1159510">
                  <a:moveTo>
                    <a:pt x="0" y="0"/>
                  </a:moveTo>
                  <a:lnTo>
                    <a:pt x="1278899" y="0"/>
                  </a:lnTo>
                  <a:lnTo>
                    <a:pt x="1278899" y="1159499"/>
                  </a:lnTo>
                  <a:lnTo>
                    <a:pt x="0" y="11594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ECECF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14450" y="0"/>
              <a:ext cx="806699" cy="914399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25"/>
              <a:t>20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58109" y="0"/>
            <a:ext cx="1186180" cy="1162050"/>
            <a:chOff x="7958109" y="0"/>
            <a:chExt cx="1186180" cy="1162050"/>
          </a:xfrm>
        </p:grpSpPr>
        <p:sp>
          <p:nvSpPr>
            <p:cNvPr id="3" name="object 3"/>
            <p:cNvSpPr/>
            <p:nvPr/>
          </p:nvSpPr>
          <p:spPr>
            <a:xfrm>
              <a:off x="7958109" y="0"/>
              <a:ext cx="1186180" cy="1162050"/>
            </a:xfrm>
            <a:custGeom>
              <a:avLst/>
              <a:gdLst/>
              <a:ahLst/>
              <a:cxnLst/>
              <a:rect l="l" t="t" r="r" b="b"/>
              <a:pathLst>
                <a:path w="1186179" h="1162050">
                  <a:moveTo>
                    <a:pt x="973182" y="1161868"/>
                  </a:moveTo>
                  <a:lnTo>
                    <a:pt x="924611" y="1160677"/>
                  </a:lnTo>
                  <a:lnTo>
                    <a:pt x="876656" y="1157142"/>
                  </a:lnTo>
                  <a:lnTo>
                    <a:pt x="829373" y="1151317"/>
                  </a:lnTo>
                  <a:lnTo>
                    <a:pt x="782817" y="1143258"/>
                  </a:lnTo>
                  <a:lnTo>
                    <a:pt x="737046" y="1133023"/>
                  </a:lnTo>
                  <a:lnTo>
                    <a:pt x="692114" y="1120665"/>
                  </a:lnTo>
                  <a:lnTo>
                    <a:pt x="648078" y="1106241"/>
                  </a:lnTo>
                  <a:lnTo>
                    <a:pt x="604992" y="1089807"/>
                  </a:lnTo>
                  <a:lnTo>
                    <a:pt x="562913" y="1071418"/>
                  </a:lnTo>
                  <a:lnTo>
                    <a:pt x="521896" y="1051131"/>
                  </a:lnTo>
                  <a:lnTo>
                    <a:pt x="481998" y="1029000"/>
                  </a:lnTo>
                  <a:lnTo>
                    <a:pt x="443274" y="1005083"/>
                  </a:lnTo>
                  <a:lnTo>
                    <a:pt x="405780" y="979433"/>
                  </a:lnTo>
                  <a:lnTo>
                    <a:pt x="369571" y="952108"/>
                  </a:lnTo>
                  <a:lnTo>
                    <a:pt x="334703" y="923163"/>
                  </a:lnTo>
                  <a:lnTo>
                    <a:pt x="301232" y="892654"/>
                  </a:lnTo>
                  <a:lnTo>
                    <a:pt x="269214" y="860636"/>
                  </a:lnTo>
                  <a:lnTo>
                    <a:pt x="238705" y="827165"/>
                  </a:lnTo>
                  <a:lnTo>
                    <a:pt x="209760" y="792297"/>
                  </a:lnTo>
                  <a:lnTo>
                    <a:pt x="182435" y="756088"/>
                  </a:lnTo>
                  <a:lnTo>
                    <a:pt x="156785" y="718594"/>
                  </a:lnTo>
                  <a:lnTo>
                    <a:pt x="132867" y="679870"/>
                  </a:lnTo>
                  <a:lnTo>
                    <a:pt x="110737" y="639971"/>
                  </a:lnTo>
                  <a:lnTo>
                    <a:pt x="90450" y="598955"/>
                  </a:lnTo>
                  <a:lnTo>
                    <a:pt x="72061" y="556876"/>
                  </a:lnTo>
                  <a:lnTo>
                    <a:pt x="55627" y="513790"/>
                  </a:lnTo>
                  <a:lnTo>
                    <a:pt x="41203" y="469754"/>
                  </a:lnTo>
                  <a:lnTo>
                    <a:pt x="28845" y="424822"/>
                  </a:lnTo>
                  <a:lnTo>
                    <a:pt x="18610" y="379050"/>
                  </a:lnTo>
                  <a:lnTo>
                    <a:pt x="10551" y="332495"/>
                  </a:lnTo>
                  <a:lnTo>
                    <a:pt x="4726" y="285212"/>
                  </a:lnTo>
                  <a:lnTo>
                    <a:pt x="1191" y="237257"/>
                  </a:lnTo>
                  <a:lnTo>
                    <a:pt x="0" y="188685"/>
                  </a:lnTo>
                  <a:lnTo>
                    <a:pt x="1191" y="140114"/>
                  </a:lnTo>
                  <a:lnTo>
                    <a:pt x="4726" y="92159"/>
                  </a:lnTo>
                  <a:lnTo>
                    <a:pt x="10551" y="44876"/>
                  </a:lnTo>
                  <a:lnTo>
                    <a:pt x="18319" y="0"/>
                  </a:lnTo>
                  <a:lnTo>
                    <a:pt x="1185890" y="0"/>
                  </a:lnTo>
                  <a:lnTo>
                    <a:pt x="1185890" y="1138262"/>
                  </a:lnTo>
                  <a:lnTo>
                    <a:pt x="1163547" y="1143258"/>
                  </a:lnTo>
                  <a:lnTo>
                    <a:pt x="1116992" y="1151317"/>
                  </a:lnTo>
                  <a:lnTo>
                    <a:pt x="1069709" y="1157142"/>
                  </a:lnTo>
                  <a:lnTo>
                    <a:pt x="1021754" y="1160677"/>
                  </a:lnTo>
                  <a:lnTo>
                    <a:pt x="973182" y="11618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55726" y="1"/>
              <a:ext cx="888273" cy="888273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1462123"/>
            <a:ext cx="5175250" cy="3745229"/>
            <a:chOff x="0" y="1462123"/>
            <a:chExt cx="5175250" cy="3745229"/>
          </a:xfrm>
        </p:grpSpPr>
        <p:sp>
          <p:nvSpPr>
            <p:cNvPr id="6" name="object 6"/>
            <p:cNvSpPr/>
            <p:nvPr/>
          </p:nvSpPr>
          <p:spPr>
            <a:xfrm>
              <a:off x="0" y="1812149"/>
              <a:ext cx="3308350" cy="3331845"/>
            </a:xfrm>
            <a:custGeom>
              <a:avLst/>
              <a:gdLst/>
              <a:ahLst/>
              <a:cxnLst/>
              <a:rect l="l" t="t" r="r" b="b"/>
              <a:pathLst>
                <a:path w="3308350" h="3331845">
                  <a:moveTo>
                    <a:pt x="3267925" y="3331349"/>
                  </a:moveTo>
                  <a:lnTo>
                    <a:pt x="0" y="3331349"/>
                  </a:lnTo>
                  <a:lnTo>
                    <a:pt x="0" y="36546"/>
                  </a:lnTo>
                  <a:lnTo>
                    <a:pt x="78075" y="24986"/>
                  </a:lnTo>
                  <a:lnTo>
                    <a:pt x="124704" y="19181"/>
                  </a:lnTo>
                  <a:lnTo>
                    <a:pt x="171564" y="14129"/>
                  </a:lnTo>
                  <a:lnTo>
                    <a:pt x="218647" y="9838"/>
                  </a:lnTo>
                  <a:lnTo>
                    <a:pt x="265947" y="6313"/>
                  </a:lnTo>
                  <a:lnTo>
                    <a:pt x="313459" y="3560"/>
                  </a:lnTo>
                  <a:lnTo>
                    <a:pt x="361176" y="1586"/>
                  </a:lnTo>
                  <a:lnTo>
                    <a:pt x="409091" y="397"/>
                  </a:lnTo>
                  <a:lnTo>
                    <a:pt x="457199" y="0"/>
                  </a:lnTo>
                  <a:lnTo>
                    <a:pt x="505801" y="397"/>
                  </a:lnTo>
                  <a:lnTo>
                    <a:pt x="557821" y="1774"/>
                  </a:lnTo>
                  <a:lnTo>
                    <a:pt x="607969" y="3985"/>
                  </a:lnTo>
                  <a:lnTo>
                    <a:pt x="657993" y="7073"/>
                  </a:lnTo>
                  <a:lnTo>
                    <a:pt x="707883" y="11034"/>
                  </a:lnTo>
                  <a:lnTo>
                    <a:pt x="757629" y="15863"/>
                  </a:lnTo>
                  <a:lnTo>
                    <a:pt x="807220" y="21556"/>
                  </a:lnTo>
                  <a:lnTo>
                    <a:pt x="856646" y="28109"/>
                  </a:lnTo>
                  <a:lnTo>
                    <a:pt x="905896" y="35516"/>
                  </a:lnTo>
                  <a:lnTo>
                    <a:pt x="954960" y="43775"/>
                  </a:lnTo>
                  <a:lnTo>
                    <a:pt x="1003827" y="52880"/>
                  </a:lnTo>
                  <a:lnTo>
                    <a:pt x="1052487" y="62827"/>
                  </a:lnTo>
                  <a:lnTo>
                    <a:pt x="1100929" y="73612"/>
                  </a:lnTo>
                  <a:lnTo>
                    <a:pt x="1149142" y="85231"/>
                  </a:lnTo>
                  <a:lnTo>
                    <a:pt x="1197117" y="97679"/>
                  </a:lnTo>
                  <a:lnTo>
                    <a:pt x="1244842" y="110951"/>
                  </a:lnTo>
                  <a:lnTo>
                    <a:pt x="1292308" y="125044"/>
                  </a:lnTo>
                  <a:lnTo>
                    <a:pt x="1339503" y="139952"/>
                  </a:lnTo>
                  <a:lnTo>
                    <a:pt x="1386418" y="155673"/>
                  </a:lnTo>
                  <a:lnTo>
                    <a:pt x="1433041" y="172201"/>
                  </a:lnTo>
                  <a:lnTo>
                    <a:pt x="1479362" y="189532"/>
                  </a:lnTo>
                  <a:lnTo>
                    <a:pt x="1525371" y="207661"/>
                  </a:lnTo>
                  <a:lnTo>
                    <a:pt x="1571057" y="226585"/>
                  </a:lnTo>
                  <a:lnTo>
                    <a:pt x="1616410" y="246299"/>
                  </a:lnTo>
                  <a:lnTo>
                    <a:pt x="1661418" y="266798"/>
                  </a:lnTo>
                  <a:lnTo>
                    <a:pt x="1706073" y="288078"/>
                  </a:lnTo>
                  <a:lnTo>
                    <a:pt x="1750362" y="310136"/>
                  </a:lnTo>
                  <a:lnTo>
                    <a:pt x="1794277" y="332966"/>
                  </a:lnTo>
                  <a:lnTo>
                    <a:pt x="1837805" y="356564"/>
                  </a:lnTo>
                  <a:lnTo>
                    <a:pt x="1880937" y="380926"/>
                  </a:lnTo>
                  <a:lnTo>
                    <a:pt x="1923662" y="406047"/>
                  </a:lnTo>
                  <a:lnTo>
                    <a:pt x="1965970" y="431924"/>
                  </a:lnTo>
                  <a:lnTo>
                    <a:pt x="2007849" y="458551"/>
                  </a:lnTo>
                  <a:lnTo>
                    <a:pt x="2049291" y="485925"/>
                  </a:lnTo>
                  <a:lnTo>
                    <a:pt x="2090283" y="514041"/>
                  </a:lnTo>
                  <a:lnTo>
                    <a:pt x="2130816" y="542895"/>
                  </a:lnTo>
                  <a:lnTo>
                    <a:pt x="2170879" y="572482"/>
                  </a:lnTo>
                  <a:lnTo>
                    <a:pt x="2210462" y="602798"/>
                  </a:lnTo>
                  <a:lnTo>
                    <a:pt x="2249554" y="633839"/>
                  </a:lnTo>
                  <a:lnTo>
                    <a:pt x="2288144" y="665600"/>
                  </a:lnTo>
                  <a:lnTo>
                    <a:pt x="2326223" y="698077"/>
                  </a:lnTo>
                  <a:lnTo>
                    <a:pt x="2363779" y="731265"/>
                  </a:lnTo>
                  <a:lnTo>
                    <a:pt x="2400802" y="765161"/>
                  </a:lnTo>
                  <a:lnTo>
                    <a:pt x="2437282" y="799760"/>
                  </a:lnTo>
                  <a:lnTo>
                    <a:pt x="2473207" y="835057"/>
                  </a:lnTo>
                  <a:lnTo>
                    <a:pt x="2508505" y="870983"/>
                  </a:lnTo>
                  <a:lnTo>
                    <a:pt x="2543104" y="907463"/>
                  </a:lnTo>
                  <a:lnTo>
                    <a:pt x="2577000" y="944486"/>
                  </a:lnTo>
                  <a:lnTo>
                    <a:pt x="2610188" y="982042"/>
                  </a:lnTo>
                  <a:lnTo>
                    <a:pt x="2642665" y="1020121"/>
                  </a:lnTo>
                  <a:lnTo>
                    <a:pt x="2674426" y="1058711"/>
                  </a:lnTo>
                  <a:lnTo>
                    <a:pt x="2705467" y="1097803"/>
                  </a:lnTo>
                  <a:lnTo>
                    <a:pt x="2735783" y="1137385"/>
                  </a:lnTo>
                  <a:lnTo>
                    <a:pt x="2765370" y="1177449"/>
                  </a:lnTo>
                  <a:lnTo>
                    <a:pt x="2794224" y="1217982"/>
                  </a:lnTo>
                  <a:lnTo>
                    <a:pt x="2822340" y="1258974"/>
                  </a:lnTo>
                  <a:lnTo>
                    <a:pt x="2849714" y="1300416"/>
                  </a:lnTo>
                  <a:lnTo>
                    <a:pt x="2876341" y="1342295"/>
                  </a:lnTo>
                  <a:lnTo>
                    <a:pt x="2902218" y="1384603"/>
                  </a:lnTo>
                  <a:lnTo>
                    <a:pt x="2927339" y="1427328"/>
                  </a:lnTo>
                  <a:lnTo>
                    <a:pt x="2951701" y="1470460"/>
                  </a:lnTo>
                  <a:lnTo>
                    <a:pt x="2975299" y="1513988"/>
                  </a:lnTo>
                  <a:lnTo>
                    <a:pt x="2998129" y="1557903"/>
                  </a:lnTo>
                  <a:lnTo>
                    <a:pt x="3020187" y="1602192"/>
                  </a:lnTo>
                  <a:lnTo>
                    <a:pt x="3041467" y="1646847"/>
                  </a:lnTo>
                  <a:lnTo>
                    <a:pt x="3061966" y="1691855"/>
                  </a:lnTo>
                  <a:lnTo>
                    <a:pt x="3081680" y="1737208"/>
                  </a:lnTo>
                  <a:lnTo>
                    <a:pt x="3100604" y="1782894"/>
                  </a:lnTo>
                  <a:lnTo>
                    <a:pt x="3118733" y="1828903"/>
                  </a:lnTo>
                  <a:lnTo>
                    <a:pt x="3136064" y="1875224"/>
                  </a:lnTo>
                  <a:lnTo>
                    <a:pt x="3152592" y="1921847"/>
                  </a:lnTo>
                  <a:lnTo>
                    <a:pt x="3168313" y="1968762"/>
                  </a:lnTo>
                  <a:lnTo>
                    <a:pt x="3183221" y="2015957"/>
                  </a:lnTo>
                  <a:lnTo>
                    <a:pt x="3197314" y="2063423"/>
                  </a:lnTo>
                  <a:lnTo>
                    <a:pt x="3210586" y="2111148"/>
                  </a:lnTo>
                  <a:lnTo>
                    <a:pt x="3223034" y="2159123"/>
                  </a:lnTo>
                  <a:lnTo>
                    <a:pt x="3234653" y="2207336"/>
                  </a:lnTo>
                  <a:lnTo>
                    <a:pt x="3245438" y="2255778"/>
                  </a:lnTo>
                  <a:lnTo>
                    <a:pt x="3255385" y="2304438"/>
                  </a:lnTo>
                  <a:lnTo>
                    <a:pt x="3264490" y="2353305"/>
                  </a:lnTo>
                  <a:lnTo>
                    <a:pt x="3272749" y="2402369"/>
                  </a:lnTo>
                  <a:lnTo>
                    <a:pt x="3280156" y="2451619"/>
                  </a:lnTo>
                  <a:lnTo>
                    <a:pt x="3286709" y="2501045"/>
                  </a:lnTo>
                  <a:lnTo>
                    <a:pt x="3292402" y="2550636"/>
                  </a:lnTo>
                  <a:lnTo>
                    <a:pt x="3297231" y="2600382"/>
                  </a:lnTo>
                  <a:lnTo>
                    <a:pt x="3301192" y="2650272"/>
                  </a:lnTo>
                  <a:lnTo>
                    <a:pt x="3304280" y="2700296"/>
                  </a:lnTo>
                  <a:lnTo>
                    <a:pt x="3306491" y="2750444"/>
                  </a:lnTo>
                  <a:lnTo>
                    <a:pt x="3307821" y="2800704"/>
                  </a:lnTo>
                  <a:lnTo>
                    <a:pt x="3308265" y="2851066"/>
                  </a:lnTo>
                  <a:lnTo>
                    <a:pt x="3307868" y="2899174"/>
                  </a:lnTo>
                  <a:lnTo>
                    <a:pt x="3306679" y="2947089"/>
                  </a:lnTo>
                  <a:lnTo>
                    <a:pt x="3304705" y="2994806"/>
                  </a:lnTo>
                  <a:lnTo>
                    <a:pt x="3301952" y="3042318"/>
                  </a:lnTo>
                  <a:lnTo>
                    <a:pt x="3298427" y="3089618"/>
                  </a:lnTo>
                  <a:lnTo>
                    <a:pt x="3294136" y="3136701"/>
                  </a:lnTo>
                  <a:lnTo>
                    <a:pt x="3289084" y="3183561"/>
                  </a:lnTo>
                  <a:lnTo>
                    <a:pt x="3283279" y="3230190"/>
                  </a:lnTo>
                  <a:lnTo>
                    <a:pt x="3276726" y="3276583"/>
                  </a:lnTo>
                  <a:lnTo>
                    <a:pt x="3269432" y="3322734"/>
                  </a:lnTo>
                  <a:lnTo>
                    <a:pt x="3267925" y="3331349"/>
                  </a:lnTo>
                  <a:close/>
                </a:path>
              </a:pathLst>
            </a:custGeom>
            <a:solidFill>
              <a:srgbClr val="6A6A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52334" y="1525623"/>
              <a:ext cx="3867150" cy="3618229"/>
            </a:xfrm>
            <a:custGeom>
              <a:avLst/>
              <a:gdLst/>
              <a:ahLst/>
              <a:cxnLst/>
              <a:rect l="l" t="t" r="r" b="b"/>
              <a:pathLst>
                <a:path w="3867150" h="3618229">
                  <a:moveTo>
                    <a:pt x="3867050" y="3617875"/>
                  </a:moveTo>
                  <a:lnTo>
                    <a:pt x="0" y="3617875"/>
                  </a:lnTo>
                  <a:lnTo>
                    <a:pt x="0" y="0"/>
                  </a:lnTo>
                  <a:lnTo>
                    <a:pt x="3867050" y="0"/>
                  </a:lnTo>
                  <a:lnTo>
                    <a:pt x="3867050" y="3617875"/>
                  </a:lnTo>
                  <a:close/>
                </a:path>
              </a:pathLst>
            </a:custGeom>
            <a:solidFill>
              <a:srgbClr val="F3F6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52334" y="1525623"/>
              <a:ext cx="3867150" cy="3618229"/>
            </a:xfrm>
            <a:custGeom>
              <a:avLst/>
              <a:gdLst/>
              <a:ahLst/>
              <a:cxnLst/>
              <a:rect l="l" t="t" r="r" b="b"/>
              <a:pathLst>
                <a:path w="3867150" h="3618229">
                  <a:moveTo>
                    <a:pt x="0" y="3617875"/>
                  </a:moveTo>
                  <a:lnTo>
                    <a:pt x="0" y="0"/>
                  </a:lnTo>
                  <a:lnTo>
                    <a:pt x="3867050" y="0"/>
                  </a:lnTo>
                  <a:lnTo>
                    <a:pt x="3867050" y="3617875"/>
                  </a:lnTo>
                </a:path>
              </a:pathLst>
            </a:custGeom>
            <a:ln w="1269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2190" y="1681874"/>
              <a:ext cx="3581175" cy="13906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2190" y="2827304"/>
              <a:ext cx="3581175" cy="224921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789590" y="2098533"/>
              <a:ext cx="349250" cy="0"/>
            </a:xfrm>
            <a:custGeom>
              <a:avLst/>
              <a:gdLst/>
              <a:ahLst/>
              <a:cxnLst/>
              <a:rect l="l" t="t" r="r" b="b"/>
              <a:pathLst>
                <a:path w="349250" h="0">
                  <a:moveTo>
                    <a:pt x="0" y="0"/>
                  </a:moveTo>
                  <a:lnTo>
                    <a:pt x="349058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138649" y="208286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4321" y="31336"/>
                  </a:moveTo>
                  <a:lnTo>
                    <a:pt x="7014" y="31336"/>
                  </a:lnTo>
                  <a:lnTo>
                    <a:pt x="0" y="24321"/>
                  </a:lnTo>
                  <a:lnTo>
                    <a:pt x="0" y="7014"/>
                  </a:lnTo>
                  <a:lnTo>
                    <a:pt x="7014" y="0"/>
                  </a:lnTo>
                  <a:lnTo>
                    <a:pt x="24321" y="0"/>
                  </a:lnTo>
                  <a:lnTo>
                    <a:pt x="31336" y="7014"/>
                  </a:lnTo>
                  <a:lnTo>
                    <a:pt x="31336" y="15668"/>
                  </a:lnTo>
                  <a:lnTo>
                    <a:pt x="31336" y="24321"/>
                  </a:lnTo>
                  <a:lnTo>
                    <a:pt x="24321" y="313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138649" y="208286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31336" y="15668"/>
                  </a:moveTo>
                  <a:lnTo>
                    <a:pt x="31336" y="24321"/>
                  </a:lnTo>
                  <a:lnTo>
                    <a:pt x="24321" y="31336"/>
                  </a:lnTo>
                  <a:lnTo>
                    <a:pt x="15668" y="31336"/>
                  </a:lnTo>
                  <a:lnTo>
                    <a:pt x="7014" y="31336"/>
                  </a:lnTo>
                  <a:lnTo>
                    <a:pt x="0" y="24321"/>
                  </a:lnTo>
                  <a:lnTo>
                    <a:pt x="0" y="15668"/>
                  </a:lnTo>
                  <a:lnTo>
                    <a:pt x="0" y="7014"/>
                  </a:lnTo>
                  <a:lnTo>
                    <a:pt x="7014" y="0"/>
                  </a:lnTo>
                  <a:lnTo>
                    <a:pt x="15668" y="0"/>
                  </a:lnTo>
                  <a:lnTo>
                    <a:pt x="24321" y="0"/>
                  </a:lnTo>
                  <a:lnTo>
                    <a:pt x="31336" y="7014"/>
                  </a:lnTo>
                  <a:lnTo>
                    <a:pt x="31336" y="1566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789590" y="3882801"/>
              <a:ext cx="349250" cy="0"/>
            </a:xfrm>
            <a:custGeom>
              <a:avLst/>
              <a:gdLst/>
              <a:ahLst/>
              <a:cxnLst/>
              <a:rect l="l" t="t" r="r" b="b"/>
              <a:pathLst>
                <a:path w="349250" h="0">
                  <a:moveTo>
                    <a:pt x="0" y="0"/>
                  </a:moveTo>
                  <a:lnTo>
                    <a:pt x="349058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138649" y="386713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4321" y="31337"/>
                  </a:moveTo>
                  <a:lnTo>
                    <a:pt x="7014" y="31337"/>
                  </a:lnTo>
                  <a:lnTo>
                    <a:pt x="0" y="24322"/>
                  </a:lnTo>
                  <a:lnTo>
                    <a:pt x="0" y="7014"/>
                  </a:lnTo>
                  <a:lnTo>
                    <a:pt x="7014" y="0"/>
                  </a:lnTo>
                  <a:lnTo>
                    <a:pt x="24321" y="0"/>
                  </a:lnTo>
                  <a:lnTo>
                    <a:pt x="31336" y="7014"/>
                  </a:lnTo>
                  <a:lnTo>
                    <a:pt x="31336" y="15668"/>
                  </a:lnTo>
                  <a:lnTo>
                    <a:pt x="31336" y="24322"/>
                  </a:lnTo>
                  <a:lnTo>
                    <a:pt x="24321" y="313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138649" y="386713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31336" y="15668"/>
                  </a:moveTo>
                  <a:lnTo>
                    <a:pt x="31336" y="24322"/>
                  </a:lnTo>
                  <a:lnTo>
                    <a:pt x="24321" y="31337"/>
                  </a:lnTo>
                  <a:lnTo>
                    <a:pt x="15668" y="31337"/>
                  </a:lnTo>
                  <a:lnTo>
                    <a:pt x="7014" y="31337"/>
                  </a:lnTo>
                  <a:lnTo>
                    <a:pt x="0" y="24322"/>
                  </a:lnTo>
                  <a:lnTo>
                    <a:pt x="0" y="15668"/>
                  </a:lnTo>
                  <a:lnTo>
                    <a:pt x="0" y="7014"/>
                  </a:lnTo>
                  <a:lnTo>
                    <a:pt x="7014" y="0"/>
                  </a:lnTo>
                  <a:lnTo>
                    <a:pt x="15668" y="0"/>
                  </a:lnTo>
                  <a:lnTo>
                    <a:pt x="24321" y="0"/>
                  </a:lnTo>
                  <a:lnTo>
                    <a:pt x="31336" y="7014"/>
                  </a:lnTo>
                  <a:lnTo>
                    <a:pt x="31336" y="1566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$PPTXTitle"/>
          <p:cNvSpPr txBox="1">
            <a:spLocks noGrp="1"/>
          </p:cNvSpPr>
          <p:nvPr>
            <p:ph type="title"/>
          </p:nvPr>
        </p:nvSpPr>
        <p:spPr>
          <a:xfrm>
            <a:off x="2306640" y="223172"/>
            <a:ext cx="4528820" cy="8788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25475" marR="5080" indent="-613410">
              <a:lnSpc>
                <a:spcPct val="100000"/>
              </a:lnSpc>
              <a:spcBef>
                <a:spcPts val="100"/>
              </a:spcBef>
            </a:pPr>
            <a:r>
              <a:rPr dirty="0"/>
              <a:t>La</a:t>
            </a:r>
            <a:r>
              <a:rPr dirty="0" spc="-70"/>
              <a:t> </a:t>
            </a:r>
            <a:r>
              <a:rPr dirty="0"/>
              <a:t>clôture</a:t>
            </a:r>
            <a:r>
              <a:rPr dirty="0" spc="-65"/>
              <a:t> </a:t>
            </a:r>
            <a:r>
              <a:rPr dirty="0"/>
              <a:t>par</a:t>
            </a:r>
            <a:r>
              <a:rPr dirty="0" spc="-65"/>
              <a:t> </a:t>
            </a:r>
            <a:r>
              <a:rPr dirty="0"/>
              <a:t>le</a:t>
            </a:r>
            <a:r>
              <a:rPr dirty="0" spc="-65"/>
              <a:t> </a:t>
            </a:r>
            <a:r>
              <a:rPr dirty="0" spc="-10"/>
              <a:t>conseiller </a:t>
            </a:r>
            <a:r>
              <a:rPr dirty="0"/>
              <a:t>de</a:t>
            </a:r>
            <a:r>
              <a:rPr dirty="0" spc="-55"/>
              <a:t> </a:t>
            </a:r>
            <a:r>
              <a:rPr dirty="0"/>
              <a:t>son</a:t>
            </a:r>
            <a:r>
              <a:rPr dirty="0" spc="-55"/>
              <a:t> </a:t>
            </a:r>
            <a:r>
              <a:rPr dirty="0" spc="-10"/>
              <a:t>intervention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5412565" y="1808123"/>
            <a:ext cx="2041525" cy="516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Autres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conseillers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notifiés </a:t>
            </a:r>
            <a:r>
              <a:rPr dirty="0" sz="1400">
                <a:latin typeface="Arial"/>
                <a:cs typeface="Arial"/>
              </a:rPr>
              <a:t>avec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leurs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statuts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02017" y="3389298"/>
            <a:ext cx="3032760" cy="878205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dirty="0" sz="1400">
                <a:latin typeface="Arial"/>
                <a:cs typeface="Arial"/>
              </a:rPr>
              <a:t>Fil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discussion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pour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échanger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400">
                <a:latin typeface="Arial"/>
                <a:cs typeface="Arial"/>
              </a:rPr>
              <a:t>sur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l’entreprise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(se</a:t>
            </a:r>
            <a:r>
              <a:rPr dirty="0" sz="1000" spc="-1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partager</a:t>
            </a:r>
            <a:r>
              <a:rPr dirty="0" sz="1000" spc="-1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des</a:t>
            </a:r>
            <a:r>
              <a:rPr dirty="0" sz="1000" spc="-1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informations</a:t>
            </a:r>
            <a:r>
              <a:rPr dirty="0" sz="1000" spc="-10">
                <a:latin typeface="Arial"/>
                <a:cs typeface="Arial"/>
              </a:rPr>
              <a:t> </a:t>
            </a:r>
            <a:r>
              <a:rPr dirty="0" sz="1000" spc="-25">
                <a:latin typeface="Arial"/>
                <a:cs typeface="Arial"/>
              </a:rPr>
              <a:t>et</a:t>
            </a:r>
            <a:endParaRPr sz="1000">
              <a:latin typeface="Arial"/>
              <a:cs typeface="Arial"/>
            </a:endParaRPr>
          </a:p>
          <a:p>
            <a:pPr marL="12700" marR="605155">
              <a:lnSpc>
                <a:spcPct val="114999"/>
              </a:lnSpc>
              <a:spcBef>
                <a:spcPts val="90"/>
              </a:spcBef>
            </a:pPr>
            <a:r>
              <a:rPr dirty="0" sz="1000">
                <a:latin typeface="Arial"/>
                <a:cs typeface="Arial"/>
              </a:rPr>
              <a:t>se</a:t>
            </a:r>
            <a:r>
              <a:rPr dirty="0" sz="1000" spc="-1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coordonner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pour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apporter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des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réponses complémentaires)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859984" y="-4762"/>
            <a:ext cx="1289050" cy="1243330"/>
            <a:chOff x="7859984" y="-4762"/>
            <a:chExt cx="1289050" cy="1243330"/>
          </a:xfrm>
        </p:grpSpPr>
        <p:sp>
          <p:nvSpPr>
            <p:cNvPr id="21" name="object 21"/>
            <p:cNvSpPr/>
            <p:nvPr/>
          </p:nvSpPr>
          <p:spPr>
            <a:xfrm>
              <a:off x="7888675" y="0"/>
              <a:ext cx="1255395" cy="1233805"/>
            </a:xfrm>
            <a:custGeom>
              <a:avLst/>
              <a:gdLst/>
              <a:ahLst/>
              <a:cxnLst/>
              <a:rect l="l" t="t" r="r" b="b"/>
              <a:pathLst>
                <a:path w="1255395" h="1233805">
                  <a:moveTo>
                    <a:pt x="1255229" y="1233774"/>
                  </a:moveTo>
                  <a:lnTo>
                    <a:pt x="0" y="1233774"/>
                  </a:lnTo>
                  <a:lnTo>
                    <a:pt x="0" y="0"/>
                  </a:lnTo>
                  <a:lnTo>
                    <a:pt x="1255199" y="0"/>
                  </a:lnTo>
                  <a:lnTo>
                    <a:pt x="1255229" y="1233774"/>
                  </a:lnTo>
                  <a:close/>
                </a:path>
              </a:pathLst>
            </a:custGeom>
            <a:solidFill>
              <a:srgbClr val="ECEC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888675" y="0"/>
              <a:ext cx="1255395" cy="1233805"/>
            </a:xfrm>
            <a:custGeom>
              <a:avLst/>
              <a:gdLst/>
              <a:ahLst/>
              <a:cxnLst/>
              <a:rect l="l" t="t" r="r" b="b"/>
              <a:pathLst>
                <a:path w="1255395" h="1233805">
                  <a:moveTo>
                    <a:pt x="1255200" y="0"/>
                  </a:moveTo>
                  <a:lnTo>
                    <a:pt x="1255325" y="1233774"/>
                  </a:lnTo>
                  <a:lnTo>
                    <a:pt x="0" y="1233774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ECECF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14450" y="0"/>
              <a:ext cx="806699" cy="914399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25"/>
              <a:t>20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52392" y="1656984"/>
            <a:ext cx="4091940" cy="3486785"/>
          </a:xfrm>
          <a:custGeom>
            <a:avLst/>
            <a:gdLst/>
            <a:ahLst/>
            <a:cxnLst/>
            <a:rect l="l" t="t" r="r" b="b"/>
            <a:pathLst>
              <a:path w="4091940" h="3486785">
                <a:moveTo>
                  <a:pt x="4091606" y="3486514"/>
                </a:moveTo>
                <a:lnTo>
                  <a:pt x="5330" y="3486514"/>
                </a:lnTo>
                <a:lnTo>
                  <a:pt x="3100" y="3442140"/>
                </a:lnTo>
                <a:lnTo>
                  <a:pt x="1381" y="3394206"/>
                </a:lnTo>
                <a:lnTo>
                  <a:pt x="346" y="3346101"/>
                </a:lnTo>
                <a:lnTo>
                  <a:pt x="0" y="3297828"/>
                </a:lnTo>
                <a:lnTo>
                  <a:pt x="346" y="3249556"/>
                </a:lnTo>
                <a:lnTo>
                  <a:pt x="1381" y="3201450"/>
                </a:lnTo>
                <a:lnTo>
                  <a:pt x="3100" y="3153516"/>
                </a:lnTo>
                <a:lnTo>
                  <a:pt x="5500" y="3105758"/>
                </a:lnTo>
                <a:lnTo>
                  <a:pt x="8574" y="3058181"/>
                </a:lnTo>
                <a:lnTo>
                  <a:pt x="12318" y="3010789"/>
                </a:lnTo>
                <a:lnTo>
                  <a:pt x="16728" y="2963588"/>
                </a:lnTo>
                <a:lnTo>
                  <a:pt x="21799" y="2916582"/>
                </a:lnTo>
                <a:lnTo>
                  <a:pt x="27526" y="2869775"/>
                </a:lnTo>
                <a:lnTo>
                  <a:pt x="33904" y="2823173"/>
                </a:lnTo>
                <a:lnTo>
                  <a:pt x="40930" y="2776780"/>
                </a:lnTo>
                <a:lnTo>
                  <a:pt x="48597" y="2730600"/>
                </a:lnTo>
                <a:lnTo>
                  <a:pt x="56901" y="2684640"/>
                </a:lnTo>
                <a:lnTo>
                  <a:pt x="65838" y="2638902"/>
                </a:lnTo>
                <a:lnTo>
                  <a:pt x="75403" y="2593392"/>
                </a:lnTo>
                <a:lnTo>
                  <a:pt x="85591" y="2548115"/>
                </a:lnTo>
                <a:lnTo>
                  <a:pt x="96398" y="2503075"/>
                </a:lnTo>
                <a:lnTo>
                  <a:pt x="107819" y="2458278"/>
                </a:lnTo>
                <a:lnTo>
                  <a:pt x="119848" y="2413727"/>
                </a:lnTo>
                <a:lnTo>
                  <a:pt x="132482" y="2369427"/>
                </a:lnTo>
                <a:lnTo>
                  <a:pt x="145716" y="2325384"/>
                </a:lnTo>
                <a:lnTo>
                  <a:pt x="159544" y="2281602"/>
                </a:lnTo>
                <a:lnTo>
                  <a:pt x="173963" y="2238085"/>
                </a:lnTo>
                <a:lnTo>
                  <a:pt x="188967" y="2194838"/>
                </a:lnTo>
                <a:lnTo>
                  <a:pt x="204553" y="2151866"/>
                </a:lnTo>
                <a:lnTo>
                  <a:pt x="220714" y="2109174"/>
                </a:lnTo>
                <a:lnTo>
                  <a:pt x="237447" y="2066767"/>
                </a:lnTo>
                <a:lnTo>
                  <a:pt x="254746" y="2024648"/>
                </a:lnTo>
                <a:lnTo>
                  <a:pt x="272608" y="1982824"/>
                </a:lnTo>
                <a:lnTo>
                  <a:pt x="291027" y="1941297"/>
                </a:lnTo>
                <a:lnTo>
                  <a:pt x="309998" y="1900074"/>
                </a:lnTo>
                <a:lnTo>
                  <a:pt x="329518" y="1859159"/>
                </a:lnTo>
                <a:lnTo>
                  <a:pt x="349580" y="1818557"/>
                </a:lnTo>
                <a:lnTo>
                  <a:pt x="370181" y="1778272"/>
                </a:lnTo>
                <a:lnTo>
                  <a:pt x="391316" y="1738309"/>
                </a:lnTo>
                <a:lnTo>
                  <a:pt x="412980" y="1698672"/>
                </a:lnTo>
                <a:lnTo>
                  <a:pt x="435169" y="1659368"/>
                </a:lnTo>
                <a:lnTo>
                  <a:pt x="457877" y="1620399"/>
                </a:lnTo>
                <a:lnTo>
                  <a:pt x="481100" y="1581771"/>
                </a:lnTo>
                <a:lnTo>
                  <a:pt x="504833" y="1543489"/>
                </a:lnTo>
                <a:lnTo>
                  <a:pt x="529072" y="1505557"/>
                </a:lnTo>
                <a:lnTo>
                  <a:pt x="553811" y="1467980"/>
                </a:lnTo>
                <a:lnTo>
                  <a:pt x="579047" y="1430762"/>
                </a:lnTo>
                <a:lnTo>
                  <a:pt x="604774" y="1393909"/>
                </a:lnTo>
                <a:lnTo>
                  <a:pt x="630988" y="1357425"/>
                </a:lnTo>
                <a:lnTo>
                  <a:pt x="657684" y="1321315"/>
                </a:lnTo>
                <a:lnTo>
                  <a:pt x="684858" y="1285584"/>
                </a:lnTo>
                <a:lnTo>
                  <a:pt x="712504" y="1250235"/>
                </a:lnTo>
                <a:lnTo>
                  <a:pt x="740618" y="1215275"/>
                </a:lnTo>
                <a:lnTo>
                  <a:pt x="769195" y="1180707"/>
                </a:lnTo>
                <a:lnTo>
                  <a:pt x="798230" y="1146536"/>
                </a:lnTo>
                <a:lnTo>
                  <a:pt x="827720" y="1112768"/>
                </a:lnTo>
                <a:lnTo>
                  <a:pt x="857658" y="1079406"/>
                </a:lnTo>
                <a:lnTo>
                  <a:pt x="888041" y="1046456"/>
                </a:lnTo>
                <a:lnTo>
                  <a:pt x="918863" y="1013922"/>
                </a:lnTo>
                <a:lnTo>
                  <a:pt x="950121" y="981808"/>
                </a:lnTo>
                <a:lnTo>
                  <a:pt x="981809" y="950121"/>
                </a:lnTo>
                <a:lnTo>
                  <a:pt x="1013922" y="918863"/>
                </a:lnTo>
                <a:lnTo>
                  <a:pt x="1046456" y="888041"/>
                </a:lnTo>
                <a:lnTo>
                  <a:pt x="1079406" y="857658"/>
                </a:lnTo>
                <a:lnTo>
                  <a:pt x="1112768" y="827719"/>
                </a:lnTo>
                <a:lnTo>
                  <a:pt x="1146537" y="798230"/>
                </a:lnTo>
                <a:lnTo>
                  <a:pt x="1180707" y="769195"/>
                </a:lnTo>
                <a:lnTo>
                  <a:pt x="1215275" y="740617"/>
                </a:lnTo>
                <a:lnTo>
                  <a:pt x="1250235" y="712504"/>
                </a:lnTo>
                <a:lnTo>
                  <a:pt x="1285584" y="684858"/>
                </a:lnTo>
                <a:lnTo>
                  <a:pt x="1321315" y="657684"/>
                </a:lnTo>
                <a:lnTo>
                  <a:pt x="1357426" y="630988"/>
                </a:lnTo>
                <a:lnTo>
                  <a:pt x="1393909" y="604774"/>
                </a:lnTo>
                <a:lnTo>
                  <a:pt x="1430762" y="579047"/>
                </a:lnTo>
                <a:lnTo>
                  <a:pt x="1467980" y="553811"/>
                </a:lnTo>
                <a:lnTo>
                  <a:pt x="1505557" y="529072"/>
                </a:lnTo>
                <a:lnTo>
                  <a:pt x="1543489" y="504833"/>
                </a:lnTo>
                <a:lnTo>
                  <a:pt x="1581771" y="481100"/>
                </a:lnTo>
                <a:lnTo>
                  <a:pt x="1620399" y="457877"/>
                </a:lnTo>
                <a:lnTo>
                  <a:pt x="1659368" y="435169"/>
                </a:lnTo>
                <a:lnTo>
                  <a:pt x="1698673" y="412980"/>
                </a:lnTo>
                <a:lnTo>
                  <a:pt x="1738309" y="391316"/>
                </a:lnTo>
                <a:lnTo>
                  <a:pt x="1778272" y="370181"/>
                </a:lnTo>
                <a:lnTo>
                  <a:pt x="1818557" y="349580"/>
                </a:lnTo>
                <a:lnTo>
                  <a:pt x="1859160" y="329518"/>
                </a:lnTo>
                <a:lnTo>
                  <a:pt x="1900075" y="309998"/>
                </a:lnTo>
                <a:lnTo>
                  <a:pt x="1941298" y="291027"/>
                </a:lnTo>
                <a:lnTo>
                  <a:pt x="1982824" y="272608"/>
                </a:lnTo>
                <a:lnTo>
                  <a:pt x="2024648" y="254746"/>
                </a:lnTo>
                <a:lnTo>
                  <a:pt x="2066767" y="237447"/>
                </a:lnTo>
                <a:lnTo>
                  <a:pt x="2109175" y="220714"/>
                </a:lnTo>
                <a:lnTo>
                  <a:pt x="2151867" y="204553"/>
                </a:lnTo>
                <a:lnTo>
                  <a:pt x="2194838" y="188967"/>
                </a:lnTo>
                <a:lnTo>
                  <a:pt x="2238085" y="173963"/>
                </a:lnTo>
                <a:lnTo>
                  <a:pt x="2281602" y="159544"/>
                </a:lnTo>
                <a:lnTo>
                  <a:pt x="2325384" y="145716"/>
                </a:lnTo>
                <a:lnTo>
                  <a:pt x="2369428" y="132482"/>
                </a:lnTo>
                <a:lnTo>
                  <a:pt x="2413727" y="119848"/>
                </a:lnTo>
                <a:lnTo>
                  <a:pt x="2458278" y="107819"/>
                </a:lnTo>
                <a:lnTo>
                  <a:pt x="2503076" y="96398"/>
                </a:lnTo>
                <a:lnTo>
                  <a:pt x="2548115" y="85591"/>
                </a:lnTo>
                <a:lnTo>
                  <a:pt x="2593392" y="75403"/>
                </a:lnTo>
                <a:lnTo>
                  <a:pt x="2638902" y="65838"/>
                </a:lnTo>
                <a:lnTo>
                  <a:pt x="2684640" y="56901"/>
                </a:lnTo>
                <a:lnTo>
                  <a:pt x="2730601" y="48597"/>
                </a:lnTo>
                <a:lnTo>
                  <a:pt x="2776780" y="40930"/>
                </a:lnTo>
                <a:lnTo>
                  <a:pt x="2823173" y="33904"/>
                </a:lnTo>
                <a:lnTo>
                  <a:pt x="2869775" y="27526"/>
                </a:lnTo>
                <a:lnTo>
                  <a:pt x="2916582" y="21799"/>
                </a:lnTo>
                <a:lnTo>
                  <a:pt x="2963588" y="16728"/>
                </a:lnTo>
                <a:lnTo>
                  <a:pt x="3010790" y="12318"/>
                </a:lnTo>
                <a:lnTo>
                  <a:pt x="3058181" y="8574"/>
                </a:lnTo>
                <a:lnTo>
                  <a:pt x="3105758" y="5500"/>
                </a:lnTo>
                <a:lnTo>
                  <a:pt x="3153516" y="3100"/>
                </a:lnTo>
                <a:lnTo>
                  <a:pt x="3201450" y="1381"/>
                </a:lnTo>
                <a:lnTo>
                  <a:pt x="3249556" y="346"/>
                </a:lnTo>
                <a:lnTo>
                  <a:pt x="3297828" y="0"/>
                </a:lnTo>
                <a:lnTo>
                  <a:pt x="3346552" y="346"/>
                </a:lnTo>
                <a:lnTo>
                  <a:pt x="3398579" y="1537"/>
                </a:lnTo>
                <a:lnTo>
                  <a:pt x="3448815" y="3454"/>
                </a:lnTo>
                <a:lnTo>
                  <a:pt x="3498948" y="6132"/>
                </a:lnTo>
                <a:lnTo>
                  <a:pt x="3548970" y="9569"/>
                </a:lnTo>
                <a:lnTo>
                  <a:pt x="3598874" y="13759"/>
                </a:lnTo>
                <a:lnTo>
                  <a:pt x="3648650" y="18702"/>
                </a:lnTo>
                <a:lnTo>
                  <a:pt x="3698292" y="24392"/>
                </a:lnTo>
                <a:lnTo>
                  <a:pt x="3747791" y="30827"/>
                </a:lnTo>
                <a:lnTo>
                  <a:pt x="3797141" y="38004"/>
                </a:lnTo>
                <a:lnTo>
                  <a:pt x="3846331" y="45919"/>
                </a:lnTo>
                <a:lnTo>
                  <a:pt x="3895356" y="54570"/>
                </a:lnTo>
                <a:lnTo>
                  <a:pt x="3944207" y="63952"/>
                </a:lnTo>
                <a:lnTo>
                  <a:pt x="3992876" y="74063"/>
                </a:lnTo>
                <a:lnTo>
                  <a:pt x="4041355" y="84899"/>
                </a:lnTo>
                <a:lnTo>
                  <a:pt x="4089393" y="96398"/>
                </a:lnTo>
                <a:lnTo>
                  <a:pt x="4091606" y="96960"/>
                </a:lnTo>
                <a:lnTo>
                  <a:pt x="4091606" y="3486514"/>
                </a:lnTo>
                <a:close/>
              </a:path>
            </a:pathLst>
          </a:custGeom>
          <a:solidFill>
            <a:srgbClr val="8585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62965" y="1111560"/>
            <a:ext cx="5177155" cy="1376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3100"/>
              </a:lnSpc>
              <a:spcBef>
                <a:spcPts val="100"/>
              </a:spcBef>
            </a:pPr>
            <a:r>
              <a:rPr dirty="0" sz="3600">
                <a:solidFill>
                  <a:srgbClr val="6A6AF4"/>
                </a:solidFill>
              </a:rPr>
              <a:t>Présentation</a:t>
            </a:r>
            <a:r>
              <a:rPr dirty="0" sz="3600" spc="-65">
                <a:solidFill>
                  <a:srgbClr val="6A6AF4"/>
                </a:solidFill>
              </a:rPr>
              <a:t> </a:t>
            </a:r>
            <a:r>
              <a:rPr dirty="0" sz="3600">
                <a:solidFill>
                  <a:srgbClr val="6A6AF4"/>
                </a:solidFill>
              </a:rPr>
              <a:t>du</a:t>
            </a:r>
            <a:r>
              <a:rPr dirty="0" sz="3600" spc="-60">
                <a:solidFill>
                  <a:srgbClr val="6A6AF4"/>
                </a:solidFill>
              </a:rPr>
              <a:t> </a:t>
            </a:r>
            <a:r>
              <a:rPr dirty="0" sz="3600" spc="-10">
                <a:solidFill>
                  <a:srgbClr val="6A6AF4"/>
                </a:solidFill>
              </a:rPr>
              <a:t>service </a:t>
            </a:r>
            <a:r>
              <a:rPr dirty="0" sz="3600">
                <a:solidFill>
                  <a:srgbClr val="6A6AF4"/>
                </a:solidFill>
              </a:rPr>
              <a:t>Conseillers</a:t>
            </a:r>
            <a:r>
              <a:rPr dirty="0" sz="3600" spc="-55">
                <a:solidFill>
                  <a:srgbClr val="6A6AF4"/>
                </a:solidFill>
              </a:rPr>
              <a:t> </a:t>
            </a:r>
            <a:r>
              <a:rPr dirty="0" sz="3600" spc="-10">
                <a:solidFill>
                  <a:srgbClr val="6A6AF4"/>
                </a:solidFill>
              </a:rPr>
              <a:t>Entreprises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457000" y="496025"/>
            <a:ext cx="807085" cy="769620"/>
          </a:xfrm>
          <a:prstGeom prst="rect">
            <a:avLst/>
          </a:prstGeom>
          <a:solidFill>
            <a:srgbClr val="6A6AF4"/>
          </a:solidFill>
        </p:spPr>
        <p:txBody>
          <a:bodyPr wrap="square" lIns="0" tIns="15875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125"/>
              </a:spcBef>
            </a:pPr>
            <a:r>
              <a:rPr dirty="0" sz="4400" spc="-25" b="1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05611" y="1814732"/>
            <a:ext cx="3715546" cy="332876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7859984" y="0"/>
            <a:ext cx="1284605" cy="1132205"/>
            <a:chOff x="7859984" y="0"/>
            <a:chExt cx="1284605" cy="1132205"/>
          </a:xfrm>
        </p:grpSpPr>
        <p:sp>
          <p:nvSpPr>
            <p:cNvPr id="7" name="object 7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14450" y="0"/>
              <a:ext cx="806699" cy="9143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50"/>
              <a:t>2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17950" y="556161"/>
            <a:ext cx="5971540" cy="8788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Quelles</a:t>
            </a:r>
            <a:r>
              <a:rPr dirty="0" spc="-90"/>
              <a:t> </a:t>
            </a:r>
            <a:r>
              <a:rPr dirty="0"/>
              <a:t>sont</a:t>
            </a:r>
            <a:r>
              <a:rPr dirty="0" spc="-90"/>
              <a:t> </a:t>
            </a:r>
            <a:r>
              <a:rPr dirty="0"/>
              <a:t>les</a:t>
            </a:r>
            <a:r>
              <a:rPr dirty="0" spc="-90"/>
              <a:t> </a:t>
            </a:r>
            <a:r>
              <a:rPr dirty="0" spc="-10"/>
              <a:t>prochaines</a:t>
            </a:r>
            <a:r>
              <a:rPr dirty="0" spc="-85"/>
              <a:t> </a:t>
            </a:r>
            <a:r>
              <a:rPr dirty="0" spc="-10"/>
              <a:t>étapes </a:t>
            </a:r>
            <a:r>
              <a:rPr dirty="0"/>
              <a:t>ensemble</a:t>
            </a:r>
            <a:r>
              <a:rPr dirty="0" spc="-170"/>
              <a:t> </a:t>
            </a:r>
            <a:r>
              <a:rPr dirty="0" spc="-50"/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66050" y="1874288"/>
            <a:ext cx="64135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Arial"/>
                <a:cs typeface="Arial"/>
              </a:rPr>
              <a:t>S’équiper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d’adresses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mails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CIP</a:t>
            </a:r>
            <a:r>
              <a:rPr dirty="0" sz="1400" spc="-45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pour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parcours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fluide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depuis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service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public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7389" y="1736954"/>
            <a:ext cx="545465" cy="462280"/>
          </a:xfrm>
          <a:prstGeom prst="rect">
            <a:avLst/>
          </a:prstGeom>
          <a:solidFill>
            <a:srgbClr val="6A6AF4"/>
          </a:solidFill>
        </p:spPr>
        <p:txBody>
          <a:bodyPr wrap="square" lIns="0" tIns="26034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204"/>
              </a:spcBef>
            </a:pP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65875" y="2604984"/>
            <a:ext cx="6896100" cy="516255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dirty="0" sz="1400" b="1">
                <a:latin typeface="Arial"/>
                <a:cs typeface="Arial"/>
              </a:rPr>
              <a:t>Identifier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les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deux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personnes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ressources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au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sein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de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chaque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CIP</a:t>
            </a:r>
            <a:r>
              <a:rPr dirty="0" sz="1400" spc="-40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et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ouvrir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les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accès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1400" i="1">
                <a:latin typeface="Arial"/>
                <a:cs typeface="Arial"/>
              </a:rPr>
              <a:t>Attention,</a:t>
            </a:r>
            <a:r>
              <a:rPr dirty="0" sz="1400" spc="-1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éviter</a:t>
            </a:r>
            <a:r>
              <a:rPr dirty="0" sz="1400" spc="-1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les</a:t>
            </a:r>
            <a:r>
              <a:rPr dirty="0" sz="1400" spc="-1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doubles</a:t>
            </a:r>
            <a:r>
              <a:rPr dirty="0" sz="1400" spc="-1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notifications</a:t>
            </a:r>
            <a:r>
              <a:rPr dirty="0" sz="1400" spc="-1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pour</a:t>
            </a:r>
            <a:r>
              <a:rPr dirty="0" sz="1400" spc="-1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les</a:t>
            </a:r>
            <a:r>
              <a:rPr dirty="0" sz="1400" spc="-1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conseillers</a:t>
            </a:r>
            <a:r>
              <a:rPr dirty="0" sz="1400" spc="-10" i="1">
                <a:latin typeface="Arial"/>
                <a:cs typeface="Arial"/>
              </a:rPr>
              <a:t> </a:t>
            </a:r>
            <a:r>
              <a:rPr dirty="0" sz="1400" spc="-25" i="1">
                <a:latin typeface="Arial"/>
                <a:cs typeface="Arial"/>
              </a:rPr>
              <a:t>CCI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7409" y="2618704"/>
            <a:ext cx="545465" cy="462280"/>
          </a:xfrm>
          <a:prstGeom prst="rect">
            <a:avLst/>
          </a:prstGeom>
          <a:solidFill>
            <a:srgbClr val="6A6AF4"/>
          </a:solidFill>
        </p:spPr>
        <p:txBody>
          <a:bodyPr wrap="square" lIns="0" tIns="26034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204"/>
              </a:spcBef>
            </a:pP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66075" y="3520509"/>
            <a:ext cx="6100445" cy="516255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dirty="0" sz="1400" b="1">
                <a:latin typeface="Arial"/>
                <a:cs typeface="Arial"/>
              </a:rPr>
              <a:t>Prendre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en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charge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les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besoins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exploiter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les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données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issues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400">
                <a:latin typeface="Arial"/>
                <a:cs typeface="Arial"/>
              </a:rPr>
              <a:t>des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indicateurs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d’impact,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retours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dirigeants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et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rapports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d’actvités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7409" y="3554879"/>
            <a:ext cx="545465" cy="462280"/>
          </a:xfrm>
          <a:prstGeom prst="rect">
            <a:avLst/>
          </a:prstGeom>
          <a:solidFill>
            <a:srgbClr val="6A6AF4"/>
          </a:solidFill>
        </p:spPr>
        <p:txBody>
          <a:bodyPr wrap="square" lIns="0" tIns="26034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204"/>
              </a:spcBef>
            </a:pP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859984" y="0"/>
            <a:ext cx="1284605" cy="1132205"/>
            <a:chOff x="7859984" y="0"/>
            <a:chExt cx="1284605" cy="1132205"/>
          </a:xfrm>
        </p:grpSpPr>
        <p:sp>
          <p:nvSpPr>
            <p:cNvPr id="10" name="object 10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14450" y="0"/>
              <a:ext cx="806699" cy="914399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050" y="4339722"/>
            <a:ext cx="521828" cy="49113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298057" y="4538035"/>
            <a:ext cx="46780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Arial"/>
                <a:cs typeface="Arial"/>
              </a:rPr>
              <a:t>Objectif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: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déploiement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terminé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d’ici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début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décembre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spc="-20" b="1">
                <a:latin typeface="Arial"/>
                <a:cs typeface="Arial"/>
              </a:rPr>
              <a:t>2026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25"/>
              <a:t>20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55726" y="1"/>
            <a:ext cx="888273" cy="88827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0998" y="1374102"/>
            <a:ext cx="1904989" cy="2723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95354" y="3431233"/>
            <a:ext cx="1247775" cy="24765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12700" rIns="0" bIns="0" rtlCol="0" vert="horz">
            <a:spAutoFit/>
          </a:bodyPr>
          <a:lstStyle/>
          <a:p>
            <a:pPr marL="7112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6A6AF4"/>
                </a:solidFill>
                <a:latin typeface="Arial"/>
                <a:cs typeface="Arial"/>
              </a:rPr>
              <a:t>Ludivine</a:t>
            </a:r>
            <a:r>
              <a:rPr dirty="0" sz="1200" spc="-40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6A6AF4"/>
                </a:solidFill>
                <a:latin typeface="Arial"/>
                <a:cs typeface="Arial"/>
              </a:rPr>
              <a:t>Baclet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5354" y="3678851"/>
            <a:ext cx="1318260" cy="322580"/>
          </a:xfrm>
          <a:prstGeom prst="rect">
            <a:avLst/>
          </a:prstGeom>
          <a:solidFill>
            <a:srgbClr val="6A6AF4"/>
          </a:solidFill>
        </p:spPr>
        <p:txBody>
          <a:bodyPr wrap="square" lIns="0" tIns="26034" rIns="0" bIns="0" rtlCol="0" vert="horz">
            <a:spAutoFit/>
          </a:bodyPr>
          <a:lstStyle/>
          <a:p>
            <a:pPr marL="299085" marR="147320" indent="-80645">
              <a:lnSpc>
                <a:spcPct val="100000"/>
              </a:lnSpc>
              <a:spcBef>
                <a:spcPts val="204"/>
              </a:spcBef>
            </a:pP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Bourgogne</a:t>
            </a:r>
            <a:r>
              <a:rPr dirty="0" sz="6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Franche-Comté,</a:t>
            </a:r>
            <a:r>
              <a:rPr dirty="0" sz="600" spc="5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Ile-de-France,</a:t>
            </a:r>
            <a:r>
              <a:rPr dirty="0" sz="6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Guyane,</a:t>
            </a:r>
            <a:endParaRPr sz="600">
              <a:latin typeface="Arial"/>
              <a:cs typeface="Arial"/>
            </a:endParaRPr>
          </a:p>
          <a:p>
            <a:pPr marL="248285">
              <a:lnSpc>
                <a:spcPct val="100000"/>
              </a:lnSpc>
            </a:pPr>
            <a:r>
              <a:rPr dirty="0" sz="600">
                <a:solidFill>
                  <a:srgbClr val="FFFFFF"/>
                </a:solidFill>
                <a:latin typeface="Arial"/>
                <a:cs typeface="Arial"/>
              </a:rPr>
              <a:t>Ile</a:t>
            </a:r>
            <a:r>
              <a:rPr dirty="0" sz="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dirty="0" sz="6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Réunion, Mayotte</a:t>
            </a:r>
            <a:endParaRPr sz="6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38400" y="1374102"/>
            <a:ext cx="1904989" cy="271903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690798" y="3426471"/>
            <a:ext cx="1600200" cy="24765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12700" rIns="0" bIns="0" rtlCol="0" vert="horz">
            <a:spAutoFit/>
          </a:bodyPr>
          <a:lstStyle/>
          <a:p>
            <a:pPr marL="47625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6A6AF4"/>
                </a:solidFill>
                <a:latin typeface="Arial"/>
                <a:cs typeface="Arial"/>
              </a:rPr>
              <a:t>Christophe</a:t>
            </a:r>
            <a:r>
              <a:rPr dirty="0" sz="1200" spc="-50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6A6AF4"/>
                </a:solidFill>
                <a:latin typeface="Arial"/>
                <a:cs typeface="Arial"/>
              </a:rPr>
              <a:t>Lecomte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33648" y="3674090"/>
            <a:ext cx="1710055" cy="228600"/>
          </a:xfrm>
          <a:prstGeom prst="rect">
            <a:avLst/>
          </a:prstGeom>
          <a:solidFill>
            <a:srgbClr val="6A6AF4"/>
          </a:solidFill>
        </p:spPr>
        <p:txBody>
          <a:bodyPr wrap="square" lIns="0" tIns="6350" rIns="0" bIns="0" rtlCol="0" vert="horz">
            <a:spAutoFit/>
          </a:bodyPr>
          <a:lstStyle/>
          <a:p>
            <a:pPr marL="241300" marR="82550" indent="-154305">
              <a:lnSpc>
                <a:spcPct val="100000"/>
              </a:lnSpc>
              <a:spcBef>
                <a:spcPts val="50"/>
              </a:spcBef>
            </a:pP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Bretagne,</a:t>
            </a:r>
            <a:r>
              <a:rPr dirty="0" sz="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Hauts-de-France,</a:t>
            </a:r>
            <a:r>
              <a:rPr dirty="0" sz="600">
                <a:solidFill>
                  <a:srgbClr val="FFFFFF"/>
                </a:solidFill>
                <a:latin typeface="Arial"/>
                <a:cs typeface="Arial"/>
              </a:rPr>
              <a:t> Pays</a:t>
            </a:r>
            <a:r>
              <a:rPr dirty="0" sz="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>
                <a:solidFill>
                  <a:srgbClr val="FFFFFF"/>
                </a:solidFill>
                <a:latin typeface="Arial"/>
                <a:cs typeface="Arial"/>
              </a:rPr>
              <a:t>de la 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Loire,</a:t>
            </a:r>
            <a:r>
              <a:rPr dirty="0" sz="600" spc="5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Provence</a:t>
            </a:r>
            <a:r>
              <a:rPr dirty="0" sz="6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>
                <a:solidFill>
                  <a:srgbClr val="FFFFFF"/>
                </a:solidFill>
                <a:latin typeface="Arial"/>
                <a:cs typeface="Arial"/>
              </a:rPr>
              <a:t>Alpes</a:t>
            </a:r>
            <a:r>
              <a:rPr dirty="0" sz="6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>
                <a:solidFill>
                  <a:srgbClr val="FFFFFF"/>
                </a:solidFill>
                <a:latin typeface="Arial"/>
                <a:cs typeface="Arial"/>
              </a:rPr>
              <a:t>Côtes 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d'Azur,</a:t>
            </a:r>
            <a:r>
              <a:rPr dirty="0" sz="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Corse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2000" y="4193671"/>
            <a:ext cx="4068445" cy="3524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z="650">
                <a:solidFill>
                  <a:srgbClr val="000091"/>
                </a:solidFill>
                <a:latin typeface="Arial"/>
                <a:cs typeface="Arial"/>
                <a:hlinkClick r:id="rId5"/>
              </a:rPr>
              <a:t>ludivine.baclet@entreprises.service-public.gouv.fr</a:t>
            </a:r>
            <a:r>
              <a:rPr dirty="0" sz="650" spc="335">
                <a:solidFill>
                  <a:srgbClr val="000091"/>
                </a:solidFill>
                <a:latin typeface="Arial"/>
                <a:cs typeface="Arial"/>
              </a:rPr>
              <a:t>   </a:t>
            </a:r>
            <a:r>
              <a:rPr dirty="0" baseline="4273" sz="975">
                <a:solidFill>
                  <a:srgbClr val="000091"/>
                </a:solidFill>
                <a:latin typeface="Arial"/>
                <a:cs typeface="Arial"/>
                <a:hlinkClick r:id="rId6"/>
              </a:rPr>
              <a:t>christophe.lecomte@entreprises.service-</a:t>
            </a:r>
            <a:r>
              <a:rPr dirty="0" baseline="4273" sz="975" spc="-15">
                <a:solidFill>
                  <a:srgbClr val="000091"/>
                </a:solidFill>
                <a:latin typeface="Arial"/>
                <a:cs typeface="Arial"/>
                <a:hlinkClick r:id="rId6"/>
              </a:rPr>
              <a:t>public.gouv.fr</a:t>
            </a:r>
            <a:endParaRPr baseline="4273" sz="975">
              <a:latin typeface="Arial"/>
              <a:cs typeface="Arial"/>
            </a:endParaRPr>
          </a:p>
          <a:p>
            <a:pPr algn="ctr" marR="43180">
              <a:lnSpc>
                <a:spcPct val="100000"/>
              </a:lnSpc>
              <a:spcBef>
                <a:spcPts val="685"/>
              </a:spcBef>
              <a:tabLst>
                <a:tab pos="2147570" algn="l"/>
              </a:tabLst>
            </a:pPr>
            <a:r>
              <a:rPr dirty="0" sz="900">
                <a:latin typeface="Arial"/>
                <a:cs typeface="Arial"/>
              </a:rPr>
              <a:t>07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70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10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38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12</a:t>
            </a:r>
            <a:r>
              <a:rPr dirty="0" sz="900">
                <a:latin typeface="Arial"/>
                <a:cs typeface="Arial"/>
              </a:rPr>
              <a:t>	</a:t>
            </a:r>
            <a:r>
              <a:rPr dirty="0" baseline="3086" sz="1350">
                <a:latin typeface="Arial"/>
                <a:cs typeface="Arial"/>
              </a:rPr>
              <a:t>06</a:t>
            </a:r>
            <a:r>
              <a:rPr dirty="0" baseline="3086" sz="1350" spc="-30">
                <a:latin typeface="Arial"/>
                <a:cs typeface="Arial"/>
              </a:rPr>
              <a:t> </a:t>
            </a:r>
            <a:r>
              <a:rPr dirty="0" baseline="3086" sz="1350">
                <a:latin typeface="Arial"/>
                <a:cs typeface="Arial"/>
              </a:rPr>
              <a:t>95</a:t>
            </a:r>
            <a:r>
              <a:rPr dirty="0" baseline="3086" sz="1350" spc="-15">
                <a:latin typeface="Arial"/>
                <a:cs typeface="Arial"/>
              </a:rPr>
              <a:t> </a:t>
            </a:r>
            <a:r>
              <a:rPr dirty="0" baseline="3086" sz="1350">
                <a:latin typeface="Arial"/>
                <a:cs typeface="Arial"/>
              </a:rPr>
              <a:t>23</a:t>
            </a:r>
            <a:r>
              <a:rPr dirty="0" baseline="3086" sz="1350" spc="-15">
                <a:latin typeface="Arial"/>
                <a:cs typeface="Arial"/>
              </a:rPr>
              <a:t> </a:t>
            </a:r>
            <a:r>
              <a:rPr dirty="0" baseline="3086" sz="1350">
                <a:latin typeface="Arial"/>
                <a:cs typeface="Arial"/>
              </a:rPr>
              <a:t>42</a:t>
            </a:r>
            <a:r>
              <a:rPr dirty="0" baseline="3086" sz="1350" spc="-15">
                <a:latin typeface="Arial"/>
                <a:cs typeface="Arial"/>
              </a:rPr>
              <a:t> </a:t>
            </a:r>
            <a:r>
              <a:rPr dirty="0" baseline="3086" sz="1350" spc="-37">
                <a:latin typeface="Arial"/>
                <a:cs typeface="Arial"/>
              </a:rPr>
              <a:t>12</a:t>
            </a:r>
            <a:endParaRPr baseline="3086" sz="135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95801" y="1374102"/>
            <a:ext cx="1904989" cy="272379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957736" y="3431233"/>
            <a:ext cx="1386205" cy="24765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12700" rIns="0" bIns="0" rtlCol="0" vert="horz">
            <a:spAutoFit/>
          </a:bodyPr>
          <a:lstStyle/>
          <a:p>
            <a:pPr marL="4699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6A6AF4"/>
                </a:solidFill>
                <a:latin typeface="Arial"/>
                <a:cs typeface="Arial"/>
              </a:rPr>
              <a:t>Mélanie</a:t>
            </a:r>
            <a:r>
              <a:rPr dirty="0" sz="1200" spc="-35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6A6AF4"/>
                </a:solidFill>
                <a:latin typeface="Arial"/>
                <a:cs typeface="Arial"/>
              </a:rPr>
              <a:t>Camboni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57713" y="3678851"/>
            <a:ext cx="1781175" cy="228600"/>
          </a:xfrm>
          <a:prstGeom prst="rect">
            <a:avLst/>
          </a:prstGeom>
          <a:solidFill>
            <a:srgbClr val="6A6AF4"/>
          </a:solidFill>
        </p:spPr>
        <p:txBody>
          <a:bodyPr wrap="square" lIns="0" tIns="6350" rIns="0" bIns="0" rtlCol="0" vert="horz">
            <a:spAutoFit/>
          </a:bodyPr>
          <a:lstStyle/>
          <a:p>
            <a:pPr marL="390525" marR="119380" indent="-266700">
              <a:lnSpc>
                <a:spcPct val="100000"/>
              </a:lnSpc>
              <a:spcBef>
                <a:spcPts val="50"/>
              </a:spcBef>
            </a:pP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Centre-</a:t>
            </a:r>
            <a:r>
              <a:rPr dirty="0" sz="600" spc="-20">
                <a:solidFill>
                  <a:srgbClr val="FFFFFF"/>
                </a:solidFill>
                <a:latin typeface="Arial"/>
                <a:cs typeface="Arial"/>
              </a:rPr>
              <a:t>Val</a:t>
            </a:r>
            <a:r>
              <a:rPr dirty="0" sz="600">
                <a:solidFill>
                  <a:srgbClr val="FFFFFF"/>
                </a:solidFill>
                <a:latin typeface="Arial"/>
                <a:cs typeface="Arial"/>
              </a:rPr>
              <a:t> de</a:t>
            </a:r>
            <a:r>
              <a:rPr dirty="0" sz="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Loire,</a:t>
            </a:r>
            <a:r>
              <a:rPr dirty="0" sz="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Guadeloupe,</a:t>
            </a:r>
            <a:r>
              <a:rPr dirty="0" sz="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Martinique,</a:t>
            </a:r>
            <a:r>
              <a:rPr dirty="0" sz="600" spc="5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Nouvelle-Aquitaine,</a:t>
            </a:r>
            <a:r>
              <a:rPr dirty="0" sz="6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Occitanie</a:t>
            </a:r>
            <a:endParaRPr sz="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90987" y="4193671"/>
            <a:ext cx="2012314" cy="1282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50">
                <a:solidFill>
                  <a:srgbClr val="000091"/>
                </a:solidFill>
                <a:latin typeface="Arial"/>
                <a:cs typeface="Arial"/>
                <a:hlinkClick r:id="rId8"/>
              </a:rPr>
              <a:t>melanie.camboni@entreprises.service-</a:t>
            </a:r>
            <a:r>
              <a:rPr dirty="0" sz="650" spc="-10">
                <a:solidFill>
                  <a:srgbClr val="000091"/>
                </a:solidFill>
                <a:latin typeface="Arial"/>
                <a:cs typeface="Arial"/>
                <a:hlinkClick r:id="rId8"/>
              </a:rPr>
              <a:t>public.gouv.fr</a:t>
            </a:r>
            <a:endParaRPr sz="6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28404" y="4383004"/>
            <a:ext cx="788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"/>
                <a:cs typeface="Arial"/>
              </a:rPr>
              <a:t>06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23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96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29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26</a:t>
            </a:r>
            <a:endParaRPr sz="9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53202" y="1374102"/>
            <a:ext cx="1904989" cy="271903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6900827" y="3426471"/>
            <a:ext cx="1809750" cy="24765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12700" rIns="0" bIns="0" rtlCol="0" vert="horz">
            <a:spAutoFit/>
          </a:bodyPr>
          <a:lstStyle/>
          <a:p>
            <a:pPr marL="47625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6A6AF4"/>
                </a:solidFill>
                <a:latin typeface="Arial"/>
                <a:cs typeface="Arial"/>
              </a:rPr>
              <a:t>Niels</a:t>
            </a:r>
            <a:r>
              <a:rPr dirty="0" sz="1200" spc="-5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6A6AF4"/>
                </a:solidFill>
                <a:latin typeface="Arial"/>
                <a:cs typeface="Arial"/>
              </a:rPr>
              <a:t>Julien</a:t>
            </a:r>
            <a:r>
              <a:rPr dirty="0" sz="1200" spc="-5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6A6AF4"/>
                </a:solidFill>
                <a:latin typeface="Arial"/>
                <a:cs typeface="Arial"/>
              </a:rPr>
              <a:t>Saint</a:t>
            </a:r>
            <a:r>
              <a:rPr dirty="0" sz="1200" spc="-65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6A6AF4"/>
                </a:solidFill>
                <a:latin typeface="Arial"/>
                <a:cs typeface="Arial"/>
              </a:rPr>
              <a:t>Amand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38939" y="3674090"/>
            <a:ext cx="1533525" cy="228600"/>
          </a:xfrm>
          <a:prstGeom prst="rect">
            <a:avLst/>
          </a:prstGeom>
          <a:solidFill>
            <a:srgbClr val="6A6AF4"/>
          </a:solidFill>
        </p:spPr>
        <p:txBody>
          <a:bodyPr wrap="square" lIns="0" tIns="6350" rIns="0" bIns="0" rtlCol="0" vert="horz">
            <a:spAutoFit/>
          </a:bodyPr>
          <a:lstStyle/>
          <a:p>
            <a:pPr marL="580390" marR="165100" indent="-408940">
              <a:lnSpc>
                <a:spcPct val="100000"/>
              </a:lnSpc>
              <a:spcBef>
                <a:spcPts val="50"/>
              </a:spcBef>
            </a:pP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Auvergne</a:t>
            </a:r>
            <a:r>
              <a:rPr dirty="0" sz="6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 spc="-20">
                <a:solidFill>
                  <a:srgbClr val="FFFFFF"/>
                </a:solidFill>
                <a:latin typeface="Arial"/>
                <a:cs typeface="Arial"/>
              </a:rPr>
              <a:t>Rhône</a:t>
            </a:r>
            <a:r>
              <a:rPr dirty="0" sz="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Alpes,</a:t>
            </a:r>
            <a:r>
              <a:rPr dirty="0" sz="6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Grand-</a:t>
            </a:r>
            <a:r>
              <a:rPr dirty="0" sz="600" spc="-20">
                <a:solidFill>
                  <a:srgbClr val="FFFFFF"/>
                </a:solidFill>
                <a:latin typeface="Arial"/>
                <a:cs typeface="Arial"/>
              </a:rPr>
              <a:t>Est,</a:t>
            </a:r>
            <a:r>
              <a:rPr dirty="0" sz="600" spc="5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Arial"/>
                <a:cs typeface="Arial"/>
              </a:rPr>
              <a:t>Normandie</a:t>
            </a:r>
            <a:endParaRPr sz="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92775" y="4188921"/>
            <a:ext cx="2207895" cy="1282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50">
                <a:solidFill>
                  <a:srgbClr val="000091"/>
                </a:solidFill>
                <a:latin typeface="Arial"/>
                <a:cs typeface="Arial"/>
                <a:hlinkClick r:id="rId10"/>
              </a:rPr>
              <a:t>niels.juliensaintamand@entreprises.service-</a:t>
            </a:r>
            <a:r>
              <a:rPr dirty="0" sz="650" spc="-10">
                <a:solidFill>
                  <a:srgbClr val="000091"/>
                </a:solidFill>
                <a:latin typeface="Arial"/>
                <a:cs typeface="Arial"/>
                <a:hlinkClick r:id="rId10"/>
              </a:rPr>
              <a:t>public.gouv.fr</a:t>
            </a:r>
            <a:endParaRPr sz="6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52468" y="4378242"/>
            <a:ext cx="788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"/>
                <a:cs typeface="Arial"/>
              </a:rPr>
              <a:t>06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18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03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86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83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171065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L’équipe</a:t>
            </a:r>
            <a:r>
              <a:rPr dirty="0" spc="-90"/>
              <a:t> </a:t>
            </a:r>
            <a:r>
              <a:rPr dirty="0"/>
              <a:t>à</a:t>
            </a:r>
            <a:r>
              <a:rPr dirty="0" spc="-85"/>
              <a:t> </a:t>
            </a:r>
            <a:r>
              <a:rPr dirty="0"/>
              <a:t>votre</a:t>
            </a:r>
            <a:r>
              <a:rPr dirty="0" spc="-85"/>
              <a:t> </a:t>
            </a:r>
            <a:r>
              <a:rPr dirty="0" spc="-10"/>
              <a:t>service</a:t>
            </a:r>
          </a:p>
        </p:txBody>
      </p:sp>
      <p:grpSp>
        <p:nvGrpSpPr>
          <p:cNvPr id="21" name="object 21"/>
          <p:cNvGrpSpPr/>
          <p:nvPr/>
        </p:nvGrpSpPr>
        <p:grpSpPr>
          <a:xfrm>
            <a:off x="7859984" y="-4762"/>
            <a:ext cx="1289050" cy="1271905"/>
            <a:chOff x="7859984" y="-4762"/>
            <a:chExt cx="1289050" cy="1271905"/>
          </a:xfrm>
        </p:grpSpPr>
        <p:sp>
          <p:nvSpPr>
            <p:cNvPr id="22" name="object 22"/>
            <p:cNvSpPr/>
            <p:nvPr/>
          </p:nvSpPr>
          <p:spPr>
            <a:xfrm>
              <a:off x="7865025" y="0"/>
              <a:ext cx="1279525" cy="1262380"/>
            </a:xfrm>
            <a:custGeom>
              <a:avLst/>
              <a:gdLst/>
              <a:ahLst/>
              <a:cxnLst/>
              <a:rect l="l" t="t" r="r" b="b"/>
              <a:pathLst>
                <a:path w="1279525" h="1262380">
                  <a:moveTo>
                    <a:pt x="1278918" y="1262274"/>
                  </a:moveTo>
                  <a:lnTo>
                    <a:pt x="0" y="1262274"/>
                  </a:lnTo>
                  <a:lnTo>
                    <a:pt x="0" y="0"/>
                  </a:lnTo>
                  <a:lnTo>
                    <a:pt x="1278899" y="0"/>
                  </a:lnTo>
                  <a:lnTo>
                    <a:pt x="1278918" y="1262274"/>
                  </a:lnTo>
                  <a:close/>
                </a:path>
              </a:pathLst>
            </a:custGeom>
            <a:solidFill>
              <a:srgbClr val="ECEC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865025" y="0"/>
              <a:ext cx="1279525" cy="1262380"/>
            </a:xfrm>
            <a:custGeom>
              <a:avLst/>
              <a:gdLst/>
              <a:ahLst/>
              <a:cxnLst/>
              <a:rect l="l" t="t" r="r" b="b"/>
              <a:pathLst>
                <a:path w="1279525" h="1262380">
                  <a:moveTo>
                    <a:pt x="1278900" y="0"/>
                  </a:moveTo>
                  <a:lnTo>
                    <a:pt x="1278975" y="1262274"/>
                  </a:lnTo>
                  <a:lnTo>
                    <a:pt x="0" y="1262274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ECECF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14450" y="0"/>
              <a:ext cx="806699" cy="914399"/>
            </a:xfrm>
            <a:prstGeom prst="rect">
              <a:avLst/>
            </a:prstGeom>
          </p:spPr>
        </p:pic>
      </p:grpSp>
      <p:sp>
        <p:nvSpPr>
          <p:cNvPr id="26" name="object 2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25"/>
              <a:t>20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55726" y="1"/>
            <a:ext cx="888273" cy="8882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533535"/>
            <a:ext cx="6998334" cy="3609975"/>
            <a:chOff x="0" y="1533535"/>
            <a:chExt cx="6998334" cy="3609975"/>
          </a:xfrm>
        </p:grpSpPr>
        <p:sp>
          <p:nvSpPr>
            <p:cNvPr id="4" name="object 4"/>
            <p:cNvSpPr/>
            <p:nvPr/>
          </p:nvSpPr>
          <p:spPr>
            <a:xfrm>
              <a:off x="0" y="1812149"/>
              <a:ext cx="3308350" cy="3331845"/>
            </a:xfrm>
            <a:custGeom>
              <a:avLst/>
              <a:gdLst/>
              <a:ahLst/>
              <a:cxnLst/>
              <a:rect l="l" t="t" r="r" b="b"/>
              <a:pathLst>
                <a:path w="3308350" h="3331845">
                  <a:moveTo>
                    <a:pt x="3267925" y="3331349"/>
                  </a:moveTo>
                  <a:lnTo>
                    <a:pt x="0" y="3331349"/>
                  </a:lnTo>
                  <a:lnTo>
                    <a:pt x="0" y="36546"/>
                  </a:lnTo>
                  <a:lnTo>
                    <a:pt x="78075" y="24986"/>
                  </a:lnTo>
                  <a:lnTo>
                    <a:pt x="124704" y="19181"/>
                  </a:lnTo>
                  <a:lnTo>
                    <a:pt x="171564" y="14129"/>
                  </a:lnTo>
                  <a:lnTo>
                    <a:pt x="218647" y="9838"/>
                  </a:lnTo>
                  <a:lnTo>
                    <a:pt x="265947" y="6313"/>
                  </a:lnTo>
                  <a:lnTo>
                    <a:pt x="313459" y="3560"/>
                  </a:lnTo>
                  <a:lnTo>
                    <a:pt x="361176" y="1586"/>
                  </a:lnTo>
                  <a:lnTo>
                    <a:pt x="409091" y="397"/>
                  </a:lnTo>
                  <a:lnTo>
                    <a:pt x="457199" y="0"/>
                  </a:lnTo>
                  <a:lnTo>
                    <a:pt x="505801" y="397"/>
                  </a:lnTo>
                  <a:lnTo>
                    <a:pt x="557821" y="1774"/>
                  </a:lnTo>
                  <a:lnTo>
                    <a:pt x="607969" y="3985"/>
                  </a:lnTo>
                  <a:lnTo>
                    <a:pt x="657993" y="7073"/>
                  </a:lnTo>
                  <a:lnTo>
                    <a:pt x="707883" y="11034"/>
                  </a:lnTo>
                  <a:lnTo>
                    <a:pt x="757629" y="15863"/>
                  </a:lnTo>
                  <a:lnTo>
                    <a:pt x="807220" y="21556"/>
                  </a:lnTo>
                  <a:lnTo>
                    <a:pt x="856646" y="28109"/>
                  </a:lnTo>
                  <a:lnTo>
                    <a:pt x="905896" y="35516"/>
                  </a:lnTo>
                  <a:lnTo>
                    <a:pt x="954960" y="43775"/>
                  </a:lnTo>
                  <a:lnTo>
                    <a:pt x="1003827" y="52880"/>
                  </a:lnTo>
                  <a:lnTo>
                    <a:pt x="1052487" y="62827"/>
                  </a:lnTo>
                  <a:lnTo>
                    <a:pt x="1100929" y="73612"/>
                  </a:lnTo>
                  <a:lnTo>
                    <a:pt x="1149142" y="85231"/>
                  </a:lnTo>
                  <a:lnTo>
                    <a:pt x="1197117" y="97679"/>
                  </a:lnTo>
                  <a:lnTo>
                    <a:pt x="1244842" y="110951"/>
                  </a:lnTo>
                  <a:lnTo>
                    <a:pt x="1292308" y="125044"/>
                  </a:lnTo>
                  <a:lnTo>
                    <a:pt x="1339503" y="139952"/>
                  </a:lnTo>
                  <a:lnTo>
                    <a:pt x="1386418" y="155673"/>
                  </a:lnTo>
                  <a:lnTo>
                    <a:pt x="1433041" y="172201"/>
                  </a:lnTo>
                  <a:lnTo>
                    <a:pt x="1479362" y="189532"/>
                  </a:lnTo>
                  <a:lnTo>
                    <a:pt x="1525371" y="207661"/>
                  </a:lnTo>
                  <a:lnTo>
                    <a:pt x="1571057" y="226585"/>
                  </a:lnTo>
                  <a:lnTo>
                    <a:pt x="1616410" y="246299"/>
                  </a:lnTo>
                  <a:lnTo>
                    <a:pt x="1661418" y="266798"/>
                  </a:lnTo>
                  <a:lnTo>
                    <a:pt x="1706073" y="288078"/>
                  </a:lnTo>
                  <a:lnTo>
                    <a:pt x="1750362" y="310136"/>
                  </a:lnTo>
                  <a:lnTo>
                    <a:pt x="1794277" y="332966"/>
                  </a:lnTo>
                  <a:lnTo>
                    <a:pt x="1837805" y="356564"/>
                  </a:lnTo>
                  <a:lnTo>
                    <a:pt x="1880937" y="380926"/>
                  </a:lnTo>
                  <a:lnTo>
                    <a:pt x="1923662" y="406047"/>
                  </a:lnTo>
                  <a:lnTo>
                    <a:pt x="1965970" y="431924"/>
                  </a:lnTo>
                  <a:lnTo>
                    <a:pt x="2007849" y="458551"/>
                  </a:lnTo>
                  <a:lnTo>
                    <a:pt x="2049291" y="485925"/>
                  </a:lnTo>
                  <a:lnTo>
                    <a:pt x="2090283" y="514041"/>
                  </a:lnTo>
                  <a:lnTo>
                    <a:pt x="2130816" y="542895"/>
                  </a:lnTo>
                  <a:lnTo>
                    <a:pt x="2170879" y="572482"/>
                  </a:lnTo>
                  <a:lnTo>
                    <a:pt x="2210462" y="602798"/>
                  </a:lnTo>
                  <a:lnTo>
                    <a:pt x="2249554" y="633839"/>
                  </a:lnTo>
                  <a:lnTo>
                    <a:pt x="2288144" y="665600"/>
                  </a:lnTo>
                  <a:lnTo>
                    <a:pt x="2326223" y="698077"/>
                  </a:lnTo>
                  <a:lnTo>
                    <a:pt x="2363779" y="731265"/>
                  </a:lnTo>
                  <a:lnTo>
                    <a:pt x="2400802" y="765161"/>
                  </a:lnTo>
                  <a:lnTo>
                    <a:pt x="2437282" y="799760"/>
                  </a:lnTo>
                  <a:lnTo>
                    <a:pt x="2473207" y="835057"/>
                  </a:lnTo>
                  <a:lnTo>
                    <a:pt x="2508505" y="870983"/>
                  </a:lnTo>
                  <a:lnTo>
                    <a:pt x="2543104" y="907463"/>
                  </a:lnTo>
                  <a:lnTo>
                    <a:pt x="2577000" y="944486"/>
                  </a:lnTo>
                  <a:lnTo>
                    <a:pt x="2610188" y="982042"/>
                  </a:lnTo>
                  <a:lnTo>
                    <a:pt x="2642665" y="1020121"/>
                  </a:lnTo>
                  <a:lnTo>
                    <a:pt x="2674426" y="1058711"/>
                  </a:lnTo>
                  <a:lnTo>
                    <a:pt x="2705467" y="1097803"/>
                  </a:lnTo>
                  <a:lnTo>
                    <a:pt x="2735783" y="1137385"/>
                  </a:lnTo>
                  <a:lnTo>
                    <a:pt x="2765370" y="1177449"/>
                  </a:lnTo>
                  <a:lnTo>
                    <a:pt x="2794224" y="1217982"/>
                  </a:lnTo>
                  <a:lnTo>
                    <a:pt x="2822340" y="1258974"/>
                  </a:lnTo>
                  <a:lnTo>
                    <a:pt x="2849714" y="1300416"/>
                  </a:lnTo>
                  <a:lnTo>
                    <a:pt x="2876341" y="1342295"/>
                  </a:lnTo>
                  <a:lnTo>
                    <a:pt x="2902218" y="1384603"/>
                  </a:lnTo>
                  <a:lnTo>
                    <a:pt x="2927339" y="1427328"/>
                  </a:lnTo>
                  <a:lnTo>
                    <a:pt x="2951701" y="1470460"/>
                  </a:lnTo>
                  <a:lnTo>
                    <a:pt x="2975299" y="1513988"/>
                  </a:lnTo>
                  <a:lnTo>
                    <a:pt x="2998129" y="1557903"/>
                  </a:lnTo>
                  <a:lnTo>
                    <a:pt x="3020187" y="1602192"/>
                  </a:lnTo>
                  <a:lnTo>
                    <a:pt x="3041467" y="1646847"/>
                  </a:lnTo>
                  <a:lnTo>
                    <a:pt x="3061966" y="1691855"/>
                  </a:lnTo>
                  <a:lnTo>
                    <a:pt x="3081680" y="1737208"/>
                  </a:lnTo>
                  <a:lnTo>
                    <a:pt x="3100604" y="1782894"/>
                  </a:lnTo>
                  <a:lnTo>
                    <a:pt x="3118733" y="1828903"/>
                  </a:lnTo>
                  <a:lnTo>
                    <a:pt x="3136064" y="1875224"/>
                  </a:lnTo>
                  <a:lnTo>
                    <a:pt x="3152592" y="1921847"/>
                  </a:lnTo>
                  <a:lnTo>
                    <a:pt x="3168313" y="1968762"/>
                  </a:lnTo>
                  <a:lnTo>
                    <a:pt x="3183221" y="2015957"/>
                  </a:lnTo>
                  <a:lnTo>
                    <a:pt x="3197314" y="2063423"/>
                  </a:lnTo>
                  <a:lnTo>
                    <a:pt x="3210586" y="2111148"/>
                  </a:lnTo>
                  <a:lnTo>
                    <a:pt x="3223034" y="2159123"/>
                  </a:lnTo>
                  <a:lnTo>
                    <a:pt x="3234653" y="2207336"/>
                  </a:lnTo>
                  <a:lnTo>
                    <a:pt x="3245438" y="2255778"/>
                  </a:lnTo>
                  <a:lnTo>
                    <a:pt x="3255385" y="2304438"/>
                  </a:lnTo>
                  <a:lnTo>
                    <a:pt x="3264490" y="2353305"/>
                  </a:lnTo>
                  <a:lnTo>
                    <a:pt x="3272749" y="2402369"/>
                  </a:lnTo>
                  <a:lnTo>
                    <a:pt x="3280156" y="2451619"/>
                  </a:lnTo>
                  <a:lnTo>
                    <a:pt x="3286709" y="2501045"/>
                  </a:lnTo>
                  <a:lnTo>
                    <a:pt x="3292402" y="2550636"/>
                  </a:lnTo>
                  <a:lnTo>
                    <a:pt x="3297231" y="2600382"/>
                  </a:lnTo>
                  <a:lnTo>
                    <a:pt x="3301192" y="2650272"/>
                  </a:lnTo>
                  <a:lnTo>
                    <a:pt x="3304280" y="2700296"/>
                  </a:lnTo>
                  <a:lnTo>
                    <a:pt x="3306491" y="2750444"/>
                  </a:lnTo>
                  <a:lnTo>
                    <a:pt x="3307821" y="2800704"/>
                  </a:lnTo>
                  <a:lnTo>
                    <a:pt x="3308265" y="2851066"/>
                  </a:lnTo>
                  <a:lnTo>
                    <a:pt x="3307868" y="2899174"/>
                  </a:lnTo>
                  <a:lnTo>
                    <a:pt x="3306679" y="2947089"/>
                  </a:lnTo>
                  <a:lnTo>
                    <a:pt x="3304705" y="2994806"/>
                  </a:lnTo>
                  <a:lnTo>
                    <a:pt x="3301952" y="3042318"/>
                  </a:lnTo>
                  <a:lnTo>
                    <a:pt x="3298427" y="3089618"/>
                  </a:lnTo>
                  <a:lnTo>
                    <a:pt x="3294136" y="3136701"/>
                  </a:lnTo>
                  <a:lnTo>
                    <a:pt x="3289084" y="3183561"/>
                  </a:lnTo>
                  <a:lnTo>
                    <a:pt x="3283279" y="3230190"/>
                  </a:lnTo>
                  <a:lnTo>
                    <a:pt x="3276726" y="3276583"/>
                  </a:lnTo>
                  <a:lnTo>
                    <a:pt x="3269432" y="3322734"/>
                  </a:lnTo>
                  <a:lnTo>
                    <a:pt x="3267925" y="3331349"/>
                  </a:lnTo>
                  <a:close/>
                </a:path>
              </a:pathLst>
            </a:custGeom>
            <a:solidFill>
              <a:srgbClr val="6A6AF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51895" y="1622436"/>
              <a:ext cx="4757057" cy="2672540"/>
            </a:xfrm>
            <a:prstGeom prst="rect">
              <a:avLst/>
            </a:prstGeom>
          </p:spPr>
        </p:pic>
        <p:sp>
          <p:nvSpPr>
            <p:cNvPr id="6" name="object 6">
              <a:hlinkClick r:id="rId3"/>
            </p:cNvPr>
            <p:cNvSpPr/>
            <p:nvPr/>
          </p:nvSpPr>
          <p:spPr>
            <a:xfrm>
              <a:off x="2107445" y="1577985"/>
              <a:ext cx="4846320" cy="2761615"/>
            </a:xfrm>
            <a:custGeom>
              <a:avLst/>
              <a:gdLst/>
              <a:ahLst/>
              <a:cxnLst/>
              <a:rect l="l" t="t" r="r" b="b"/>
              <a:pathLst>
                <a:path w="4846320" h="2761615">
                  <a:moveTo>
                    <a:pt x="0" y="0"/>
                  </a:moveTo>
                  <a:lnTo>
                    <a:pt x="4845957" y="0"/>
                  </a:lnTo>
                  <a:lnTo>
                    <a:pt x="4845957" y="2761440"/>
                  </a:lnTo>
                  <a:lnTo>
                    <a:pt x="0" y="2761440"/>
                  </a:lnTo>
                  <a:lnTo>
                    <a:pt x="0" y="0"/>
                  </a:lnTo>
                  <a:close/>
                </a:path>
              </a:pathLst>
            </a:custGeom>
            <a:ln w="888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>
              <a:hlinkClick r:id="rId3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0672" y="2458955"/>
              <a:ext cx="999499" cy="999499"/>
            </a:xfrm>
            <a:prstGeom prst="rect">
              <a:avLst/>
            </a:prstGeom>
          </p:spPr>
        </p:pic>
      </p:grp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92786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Tutoriel</a:t>
            </a:r>
            <a:r>
              <a:rPr dirty="0" spc="-85"/>
              <a:t> </a:t>
            </a:r>
            <a:r>
              <a:rPr dirty="0"/>
              <a:t>de</a:t>
            </a:r>
            <a:r>
              <a:rPr dirty="0" spc="-80"/>
              <a:t> </a:t>
            </a:r>
            <a:r>
              <a:rPr dirty="0"/>
              <a:t>prise</a:t>
            </a:r>
            <a:r>
              <a:rPr dirty="0" spc="-80"/>
              <a:t> </a:t>
            </a:r>
            <a:r>
              <a:rPr dirty="0"/>
              <a:t>en</a:t>
            </a:r>
            <a:r>
              <a:rPr dirty="0" spc="-85"/>
              <a:t> </a:t>
            </a:r>
            <a:r>
              <a:rPr dirty="0" spc="-10"/>
              <a:t>charge</a:t>
            </a:r>
          </a:p>
        </p:txBody>
      </p:sp>
      <p:pic>
        <p:nvPicPr>
          <p:cNvPr id="9" name="object 9">
            <a:hlinkClick r:id="rId3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61083" y="3064854"/>
            <a:ext cx="393601" cy="39360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848437" y="-4762"/>
            <a:ext cx="1300480" cy="1208405"/>
            <a:chOff x="7848437" y="-4762"/>
            <a:chExt cx="1300480" cy="1208405"/>
          </a:xfrm>
        </p:grpSpPr>
        <p:sp>
          <p:nvSpPr>
            <p:cNvPr id="11" name="object 11"/>
            <p:cNvSpPr/>
            <p:nvPr/>
          </p:nvSpPr>
          <p:spPr>
            <a:xfrm>
              <a:off x="7853199" y="0"/>
              <a:ext cx="1290955" cy="1198880"/>
            </a:xfrm>
            <a:custGeom>
              <a:avLst/>
              <a:gdLst/>
              <a:ahLst/>
              <a:cxnLst/>
              <a:rect l="l" t="t" r="r" b="b"/>
              <a:pathLst>
                <a:path w="1290954" h="1198880">
                  <a:moveTo>
                    <a:pt x="1290876" y="1198549"/>
                  </a:moveTo>
                  <a:lnTo>
                    <a:pt x="0" y="1198549"/>
                  </a:lnTo>
                  <a:lnTo>
                    <a:pt x="0" y="0"/>
                  </a:lnTo>
                  <a:lnTo>
                    <a:pt x="1290899" y="0"/>
                  </a:lnTo>
                  <a:lnTo>
                    <a:pt x="1290876" y="1198549"/>
                  </a:lnTo>
                  <a:close/>
                </a:path>
              </a:pathLst>
            </a:custGeom>
            <a:solidFill>
              <a:srgbClr val="ECEC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853199" y="0"/>
              <a:ext cx="1290955" cy="1198880"/>
            </a:xfrm>
            <a:custGeom>
              <a:avLst/>
              <a:gdLst/>
              <a:ahLst/>
              <a:cxnLst/>
              <a:rect l="l" t="t" r="r" b="b"/>
              <a:pathLst>
                <a:path w="1290954" h="1198880">
                  <a:moveTo>
                    <a:pt x="1290898" y="0"/>
                  </a:moveTo>
                  <a:lnTo>
                    <a:pt x="1290800" y="1198549"/>
                  </a:lnTo>
                  <a:lnTo>
                    <a:pt x="0" y="1198549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ECECF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14449" y="0"/>
              <a:ext cx="806699" cy="91439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25"/>
              <a:t>20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9795" y="0"/>
            <a:ext cx="7283450" cy="5143500"/>
            <a:chOff x="939795" y="0"/>
            <a:chExt cx="728345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8748" y="0"/>
              <a:ext cx="6586502" cy="512631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93216" y="993187"/>
              <a:ext cx="3157520" cy="31571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7064" y="155348"/>
              <a:ext cx="4681513" cy="46809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6660" y="1355293"/>
              <a:ext cx="825497" cy="82542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563660" y="1533092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6" y="31079"/>
                  </a:lnTo>
                  <a:lnTo>
                    <a:pt x="453487" y="54404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7" y="516299"/>
                  </a:lnTo>
                  <a:lnTo>
                    <a:pt x="417066" y="539535"/>
                  </a:lnTo>
                  <a:lnTo>
                    <a:pt x="376067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05434" y="1771754"/>
              <a:ext cx="485771" cy="952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12183" y="2595347"/>
              <a:ext cx="825497" cy="82542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739182" y="2773147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30" y="556859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30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6" y="31079"/>
                  </a:lnTo>
                  <a:lnTo>
                    <a:pt x="453487" y="54405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7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8" y="516299"/>
                  </a:lnTo>
                  <a:lnTo>
                    <a:pt x="417066" y="539535"/>
                  </a:lnTo>
                  <a:lnTo>
                    <a:pt x="376067" y="556859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29270" y="2914605"/>
              <a:ext cx="390522" cy="2904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2378" y="3403691"/>
              <a:ext cx="825497" cy="82542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039378" y="3581491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6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300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6" y="31079"/>
                  </a:lnTo>
                  <a:lnTo>
                    <a:pt x="453487" y="54404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7" y="516300"/>
                  </a:lnTo>
                  <a:lnTo>
                    <a:pt x="417066" y="539535"/>
                  </a:lnTo>
                  <a:lnTo>
                    <a:pt x="376067" y="556860"/>
                  </a:lnTo>
                  <a:lnTo>
                    <a:pt x="332098" y="567686"/>
                  </a:lnTo>
                  <a:lnTo>
                    <a:pt x="285748" y="5714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86323" y="3738410"/>
              <a:ext cx="481009" cy="25714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56463" y="3577074"/>
              <a:ext cx="825563" cy="82557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883966" y="3755376"/>
              <a:ext cx="570865" cy="570865"/>
            </a:xfrm>
            <a:custGeom>
              <a:avLst/>
              <a:gdLst/>
              <a:ahLst/>
              <a:cxnLst/>
              <a:rect l="l" t="t" r="r" b="b"/>
              <a:pathLst>
                <a:path w="570864" h="570864">
                  <a:moveTo>
                    <a:pt x="302376" y="570568"/>
                  </a:moveTo>
                  <a:lnTo>
                    <a:pt x="257104" y="569646"/>
                  </a:lnTo>
                  <a:lnTo>
                    <a:pt x="211365" y="561261"/>
                  </a:lnTo>
                  <a:lnTo>
                    <a:pt x="167563" y="545653"/>
                  </a:lnTo>
                  <a:lnTo>
                    <a:pt x="127894" y="523816"/>
                  </a:lnTo>
                  <a:lnTo>
                    <a:pt x="92776" y="496470"/>
                  </a:lnTo>
                  <a:lnTo>
                    <a:pt x="62624" y="464335"/>
                  </a:lnTo>
                  <a:lnTo>
                    <a:pt x="37854" y="428134"/>
                  </a:lnTo>
                  <a:lnTo>
                    <a:pt x="18883" y="388585"/>
                  </a:lnTo>
                  <a:lnTo>
                    <a:pt x="6126" y="346409"/>
                  </a:lnTo>
                  <a:lnTo>
                    <a:pt x="0" y="302327"/>
                  </a:lnTo>
                  <a:lnTo>
                    <a:pt x="919" y="257060"/>
                  </a:lnTo>
                  <a:lnTo>
                    <a:pt x="9302" y="211327"/>
                  </a:lnTo>
                  <a:lnTo>
                    <a:pt x="24909" y="167530"/>
                  </a:lnTo>
                  <a:lnTo>
                    <a:pt x="46746" y="127867"/>
                  </a:lnTo>
                  <a:lnTo>
                    <a:pt x="74093" y="92754"/>
                  </a:lnTo>
                  <a:lnTo>
                    <a:pt x="106229" y="62607"/>
                  </a:lnTo>
                  <a:lnTo>
                    <a:pt x="142433" y="37842"/>
                  </a:lnTo>
                  <a:lnTo>
                    <a:pt x="181985" y="18876"/>
                  </a:lnTo>
                  <a:lnTo>
                    <a:pt x="224164" y="6123"/>
                  </a:lnTo>
                  <a:lnTo>
                    <a:pt x="268250" y="0"/>
                  </a:lnTo>
                  <a:lnTo>
                    <a:pt x="313523" y="922"/>
                  </a:lnTo>
                  <a:lnTo>
                    <a:pt x="359261" y="9306"/>
                  </a:lnTo>
                  <a:lnTo>
                    <a:pt x="401779" y="24383"/>
                  </a:lnTo>
                  <a:lnTo>
                    <a:pt x="441047" y="45740"/>
                  </a:lnTo>
                  <a:lnTo>
                    <a:pt x="476409" y="72872"/>
                  </a:lnTo>
                  <a:lnTo>
                    <a:pt x="507203" y="105271"/>
                  </a:lnTo>
                  <a:lnTo>
                    <a:pt x="532772" y="142434"/>
                  </a:lnTo>
                  <a:lnTo>
                    <a:pt x="552176" y="183155"/>
                  </a:lnTo>
                  <a:lnTo>
                    <a:pt x="564842" y="226020"/>
                  </a:lnTo>
                  <a:lnTo>
                    <a:pt x="570661" y="270205"/>
                  </a:lnTo>
                  <a:lnTo>
                    <a:pt x="569525" y="314886"/>
                  </a:lnTo>
                  <a:lnTo>
                    <a:pt x="561325" y="359241"/>
                  </a:lnTo>
                  <a:lnTo>
                    <a:pt x="545718" y="403038"/>
                  </a:lnTo>
                  <a:lnTo>
                    <a:pt x="523881" y="442701"/>
                  </a:lnTo>
                  <a:lnTo>
                    <a:pt x="496534" y="477813"/>
                  </a:lnTo>
                  <a:lnTo>
                    <a:pt x="464398" y="507960"/>
                  </a:lnTo>
                  <a:lnTo>
                    <a:pt x="428194" y="532725"/>
                  </a:lnTo>
                  <a:lnTo>
                    <a:pt x="388642" y="551692"/>
                  </a:lnTo>
                  <a:lnTo>
                    <a:pt x="346463" y="564445"/>
                  </a:lnTo>
                  <a:lnTo>
                    <a:pt x="302376" y="5705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48092" y="3962219"/>
              <a:ext cx="438147" cy="1523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9895" y="2856476"/>
              <a:ext cx="825497" cy="82542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996895" y="3034276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6" y="31079"/>
                  </a:lnTo>
                  <a:lnTo>
                    <a:pt x="453486" y="54404"/>
                  </a:lnTo>
                  <a:lnTo>
                    <a:pt x="487802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7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7" y="516299"/>
                  </a:lnTo>
                  <a:lnTo>
                    <a:pt x="417066" y="539535"/>
                  </a:lnTo>
                  <a:lnTo>
                    <a:pt x="376067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57509" y="3228890"/>
              <a:ext cx="452435" cy="1857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47428" y="1938420"/>
              <a:ext cx="666745" cy="66666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71773" y="2209847"/>
              <a:ext cx="419097" cy="11904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84906" y="805544"/>
              <a:ext cx="825563" cy="82557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512409" y="983846"/>
              <a:ext cx="570865" cy="570865"/>
            </a:xfrm>
            <a:custGeom>
              <a:avLst/>
              <a:gdLst/>
              <a:ahLst/>
              <a:cxnLst/>
              <a:rect l="l" t="t" r="r" b="b"/>
              <a:pathLst>
                <a:path w="570864" h="570865">
                  <a:moveTo>
                    <a:pt x="302376" y="570568"/>
                  </a:moveTo>
                  <a:lnTo>
                    <a:pt x="257104" y="569645"/>
                  </a:lnTo>
                  <a:lnTo>
                    <a:pt x="211365" y="561261"/>
                  </a:lnTo>
                  <a:lnTo>
                    <a:pt x="167563" y="545653"/>
                  </a:lnTo>
                  <a:lnTo>
                    <a:pt x="127894" y="523816"/>
                  </a:lnTo>
                  <a:lnTo>
                    <a:pt x="92776" y="496470"/>
                  </a:lnTo>
                  <a:lnTo>
                    <a:pt x="62624" y="464336"/>
                  </a:lnTo>
                  <a:lnTo>
                    <a:pt x="37854" y="428134"/>
                  </a:lnTo>
                  <a:lnTo>
                    <a:pt x="18883" y="388585"/>
                  </a:lnTo>
                  <a:lnTo>
                    <a:pt x="6126" y="346409"/>
                  </a:lnTo>
                  <a:lnTo>
                    <a:pt x="0" y="302327"/>
                  </a:lnTo>
                  <a:lnTo>
                    <a:pt x="919" y="257060"/>
                  </a:lnTo>
                  <a:lnTo>
                    <a:pt x="9302" y="211327"/>
                  </a:lnTo>
                  <a:lnTo>
                    <a:pt x="24909" y="167530"/>
                  </a:lnTo>
                  <a:lnTo>
                    <a:pt x="46746" y="127867"/>
                  </a:lnTo>
                  <a:lnTo>
                    <a:pt x="74093" y="92754"/>
                  </a:lnTo>
                  <a:lnTo>
                    <a:pt x="106228" y="62607"/>
                  </a:lnTo>
                  <a:lnTo>
                    <a:pt x="142433" y="37843"/>
                  </a:lnTo>
                  <a:lnTo>
                    <a:pt x="181985" y="18876"/>
                  </a:lnTo>
                  <a:lnTo>
                    <a:pt x="224164" y="6123"/>
                  </a:lnTo>
                  <a:lnTo>
                    <a:pt x="268250" y="0"/>
                  </a:lnTo>
                  <a:lnTo>
                    <a:pt x="313523" y="922"/>
                  </a:lnTo>
                  <a:lnTo>
                    <a:pt x="359261" y="9306"/>
                  </a:lnTo>
                  <a:lnTo>
                    <a:pt x="401778" y="24383"/>
                  </a:lnTo>
                  <a:lnTo>
                    <a:pt x="441047" y="45740"/>
                  </a:lnTo>
                  <a:lnTo>
                    <a:pt x="476408" y="72872"/>
                  </a:lnTo>
                  <a:lnTo>
                    <a:pt x="507203" y="105271"/>
                  </a:lnTo>
                  <a:lnTo>
                    <a:pt x="532772" y="142434"/>
                  </a:lnTo>
                  <a:lnTo>
                    <a:pt x="552176" y="183155"/>
                  </a:lnTo>
                  <a:lnTo>
                    <a:pt x="564842" y="226020"/>
                  </a:lnTo>
                  <a:lnTo>
                    <a:pt x="570661" y="270205"/>
                  </a:lnTo>
                  <a:lnTo>
                    <a:pt x="569525" y="314887"/>
                  </a:lnTo>
                  <a:lnTo>
                    <a:pt x="561325" y="359241"/>
                  </a:lnTo>
                  <a:lnTo>
                    <a:pt x="545718" y="403038"/>
                  </a:lnTo>
                  <a:lnTo>
                    <a:pt x="523881" y="442701"/>
                  </a:lnTo>
                  <a:lnTo>
                    <a:pt x="496534" y="477814"/>
                  </a:lnTo>
                  <a:lnTo>
                    <a:pt x="464398" y="507960"/>
                  </a:lnTo>
                  <a:lnTo>
                    <a:pt x="428194" y="532725"/>
                  </a:lnTo>
                  <a:lnTo>
                    <a:pt x="388642" y="551692"/>
                  </a:lnTo>
                  <a:lnTo>
                    <a:pt x="346462" y="564445"/>
                  </a:lnTo>
                  <a:lnTo>
                    <a:pt x="302376" y="5705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51172" y="1138299"/>
              <a:ext cx="466722" cy="21904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34254" y="674713"/>
              <a:ext cx="825563" cy="82557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661757" y="853015"/>
              <a:ext cx="570865" cy="570865"/>
            </a:xfrm>
            <a:custGeom>
              <a:avLst/>
              <a:gdLst/>
              <a:ahLst/>
              <a:cxnLst/>
              <a:rect l="l" t="t" r="r" b="b"/>
              <a:pathLst>
                <a:path w="570864" h="570865">
                  <a:moveTo>
                    <a:pt x="302376" y="570568"/>
                  </a:moveTo>
                  <a:lnTo>
                    <a:pt x="257104" y="569645"/>
                  </a:lnTo>
                  <a:lnTo>
                    <a:pt x="211365" y="561261"/>
                  </a:lnTo>
                  <a:lnTo>
                    <a:pt x="167563" y="545653"/>
                  </a:lnTo>
                  <a:lnTo>
                    <a:pt x="127894" y="523816"/>
                  </a:lnTo>
                  <a:lnTo>
                    <a:pt x="92776" y="496470"/>
                  </a:lnTo>
                  <a:lnTo>
                    <a:pt x="62624" y="464335"/>
                  </a:lnTo>
                  <a:lnTo>
                    <a:pt x="37854" y="428134"/>
                  </a:lnTo>
                  <a:lnTo>
                    <a:pt x="18883" y="388585"/>
                  </a:lnTo>
                  <a:lnTo>
                    <a:pt x="6126" y="346409"/>
                  </a:lnTo>
                  <a:lnTo>
                    <a:pt x="0" y="302327"/>
                  </a:lnTo>
                  <a:lnTo>
                    <a:pt x="919" y="257060"/>
                  </a:lnTo>
                  <a:lnTo>
                    <a:pt x="9302" y="211327"/>
                  </a:lnTo>
                  <a:lnTo>
                    <a:pt x="24909" y="167530"/>
                  </a:lnTo>
                  <a:lnTo>
                    <a:pt x="46746" y="127867"/>
                  </a:lnTo>
                  <a:lnTo>
                    <a:pt x="74093" y="92754"/>
                  </a:lnTo>
                  <a:lnTo>
                    <a:pt x="106229" y="62607"/>
                  </a:lnTo>
                  <a:lnTo>
                    <a:pt x="142433" y="37842"/>
                  </a:lnTo>
                  <a:lnTo>
                    <a:pt x="181985" y="18876"/>
                  </a:lnTo>
                  <a:lnTo>
                    <a:pt x="224164" y="6123"/>
                  </a:lnTo>
                  <a:lnTo>
                    <a:pt x="268250" y="0"/>
                  </a:lnTo>
                  <a:lnTo>
                    <a:pt x="313523" y="922"/>
                  </a:lnTo>
                  <a:lnTo>
                    <a:pt x="359261" y="9306"/>
                  </a:lnTo>
                  <a:lnTo>
                    <a:pt x="401778" y="24383"/>
                  </a:lnTo>
                  <a:lnTo>
                    <a:pt x="441047" y="45740"/>
                  </a:lnTo>
                  <a:lnTo>
                    <a:pt x="476409" y="72872"/>
                  </a:lnTo>
                  <a:lnTo>
                    <a:pt x="507203" y="105271"/>
                  </a:lnTo>
                  <a:lnTo>
                    <a:pt x="532772" y="142434"/>
                  </a:lnTo>
                  <a:lnTo>
                    <a:pt x="552176" y="183155"/>
                  </a:lnTo>
                  <a:lnTo>
                    <a:pt x="564842" y="226020"/>
                  </a:lnTo>
                  <a:lnTo>
                    <a:pt x="570661" y="270205"/>
                  </a:lnTo>
                  <a:lnTo>
                    <a:pt x="569525" y="314887"/>
                  </a:lnTo>
                  <a:lnTo>
                    <a:pt x="561325" y="359241"/>
                  </a:lnTo>
                  <a:lnTo>
                    <a:pt x="545718" y="403038"/>
                  </a:lnTo>
                  <a:lnTo>
                    <a:pt x="523881" y="442701"/>
                  </a:lnTo>
                  <a:lnTo>
                    <a:pt x="496534" y="477813"/>
                  </a:lnTo>
                  <a:lnTo>
                    <a:pt x="464398" y="507960"/>
                  </a:lnTo>
                  <a:lnTo>
                    <a:pt x="428194" y="532725"/>
                  </a:lnTo>
                  <a:lnTo>
                    <a:pt x="388642" y="551692"/>
                  </a:lnTo>
                  <a:lnTo>
                    <a:pt x="346463" y="564445"/>
                  </a:lnTo>
                  <a:lnTo>
                    <a:pt x="302376" y="5705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59228" y="0"/>
              <a:ext cx="825497" cy="67415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286228" y="26525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6" y="31079"/>
                  </a:lnTo>
                  <a:lnTo>
                    <a:pt x="453487" y="54404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7" y="516299"/>
                  </a:lnTo>
                  <a:lnTo>
                    <a:pt x="417066" y="539535"/>
                  </a:lnTo>
                  <a:lnTo>
                    <a:pt x="376067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19565" y="176523"/>
              <a:ext cx="504821" cy="22856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3990" y="496067"/>
              <a:ext cx="825497" cy="82542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900989" y="673867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6" y="31079"/>
                  </a:lnTo>
                  <a:lnTo>
                    <a:pt x="453487" y="54404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7" y="516299"/>
                  </a:lnTo>
                  <a:lnTo>
                    <a:pt x="417066" y="539535"/>
                  </a:lnTo>
                  <a:lnTo>
                    <a:pt x="376067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72144" y="900330"/>
              <a:ext cx="428622" cy="11428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42835" y="2110618"/>
              <a:ext cx="825497" cy="825426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569835" y="2288418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6" y="31079"/>
                  </a:lnTo>
                  <a:lnTo>
                    <a:pt x="453487" y="54404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3" y="454451"/>
                  </a:lnTo>
                  <a:lnTo>
                    <a:pt x="487802" y="487742"/>
                  </a:lnTo>
                  <a:lnTo>
                    <a:pt x="454507" y="516299"/>
                  </a:lnTo>
                  <a:lnTo>
                    <a:pt x="417066" y="539535"/>
                  </a:lnTo>
                  <a:lnTo>
                    <a:pt x="376066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657940" y="2509845"/>
              <a:ext cx="395285" cy="12857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3005" y="3727275"/>
              <a:ext cx="825497" cy="82542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900005" y="3905076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9" y="567686"/>
                  </a:lnTo>
                  <a:lnTo>
                    <a:pt x="195430" y="556859"/>
                  </a:lnTo>
                  <a:lnTo>
                    <a:pt x="154430" y="539534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6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5"/>
                  </a:lnTo>
                  <a:lnTo>
                    <a:pt x="154430" y="31890"/>
                  </a:lnTo>
                  <a:lnTo>
                    <a:pt x="195430" y="14565"/>
                  </a:lnTo>
                  <a:lnTo>
                    <a:pt x="239399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8" y="14024"/>
                  </a:lnTo>
                  <a:lnTo>
                    <a:pt x="415356" y="31079"/>
                  </a:lnTo>
                  <a:lnTo>
                    <a:pt x="453487" y="54404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7" y="285712"/>
                  </a:lnTo>
                  <a:lnTo>
                    <a:pt x="567757" y="332056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8" y="516299"/>
                  </a:lnTo>
                  <a:lnTo>
                    <a:pt x="417066" y="539534"/>
                  </a:lnTo>
                  <a:lnTo>
                    <a:pt x="376067" y="556859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76905" y="4119360"/>
              <a:ext cx="419098" cy="13809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159228" y="4370129"/>
              <a:ext cx="825497" cy="77337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4286228" y="4547930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59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6" y="31079"/>
                  </a:lnTo>
                  <a:lnTo>
                    <a:pt x="453487" y="54404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7" y="516299"/>
                  </a:lnTo>
                  <a:lnTo>
                    <a:pt x="417066" y="539535"/>
                  </a:lnTo>
                  <a:lnTo>
                    <a:pt x="376067" y="556859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429102" y="4676501"/>
              <a:ext cx="280985" cy="36190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4749" y="3727275"/>
              <a:ext cx="825497" cy="82542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2671749" y="3905076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59"/>
                  </a:lnTo>
                  <a:lnTo>
                    <a:pt x="154430" y="539534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6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5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4"/>
                  </a:lnTo>
                  <a:lnTo>
                    <a:pt x="415355" y="31079"/>
                  </a:lnTo>
                  <a:lnTo>
                    <a:pt x="453486" y="54404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6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7" y="516299"/>
                  </a:lnTo>
                  <a:lnTo>
                    <a:pt x="417066" y="539534"/>
                  </a:lnTo>
                  <a:lnTo>
                    <a:pt x="376067" y="556859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43186" y="4071742"/>
              <a:ext cx="423859" cy="23809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875656" y="2110582"/>
              <a:ext cx="825426" cy="825497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002656" y="2288382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12" y="571496"/>
                  </a:moveTo>
                  <a:lnTo>
                    <a:pt x="239368" y="567757"/>
                  </a:lnTo>
                  <a:lnTo>
                    <a:pt x="195405" y="556929"/>
                  </a:lnTo>
                  <a:lnTo>
                    <a:pt x="154411" y="539602"/>
                  </a:lnTo>
                  <a:lnTo>
                    <a:pt x="116974" y="516364"/>
                  </a:lnTo>
                  <a:lnTo>
                    <a:pt x="83683" y="487803"/>
                  </a:lnTo>
                  <a:lnTo>
                    <a:pt x="55126" y="454507"/>
                  </a:lnTo>
                  <a:lnTo>
                    <a:pt x="31890" y="417066"/>
                  </a:lnTo>
                  <a:lnTo>
                    <a:pt x="14565" y="376067"/>
                  </a:lnTo>
                  <a:lnTo>
                    <a:pt x="3739" y="332098"/>
                  </a:lnTo>
                  <a:lnTo>
                    <a:pt x="0" y="285748"/>
                  </a:lnTo>
                  <a:lnTo>
                    <a:pt x="3739" y="239398"/>
                  </a:lnTo>
                  <a:lnTo>
                    <a:pt x="14565" y="195429"/>
                  </a:lnTo>
                  <a:lnTo>
                    <a:pt x="31890" y="154430"/>
                  </a:lnTo>
                  <a:lnTo>
                    <a:pt x="55126" y="116989"/>
                  </a:lnTo>
                  <a:lnTo>
                    <a:pt x="83683" y="83693"/>
                  </a:lnTo>
                  <a:lnTo>
                    <a:pt x="116974" y="55132"/>
                  </a:lnTo>
                  <a:lnTo>
                    <a:pt x="154411" y="31894"/>
                  </a:lnTo>
                  <a:lnTo>
                    <a:pt x="195405" y="14567"/>
                  </a:lnTo>
                  <a:lnTo>
                    <a:pt x="239368" y="3739"/>
                  </a:lnTo>
                  <a:lnTo>
                    <a:pt x="285712" y="0"/>
                  </a:lnTo>
                  <a:lnTo>
                    <a:pt x="332057" y="3739"/>
                  </a:lnTo>
                  <a:lnTo>
                    <a:pt x="376020" y="14567"/>
                  </a:lnTo>
                  <a:lnTo>
                    <a:pt x="417014" y="31894"/>
                  </a:lnTo>
                  <a:lnTo>
                    <a:pt x="454451" y="55132"/>
                  </a:lnTo>
                  <a:lnTo>
                    <a:pt x="487742" y="83693"/>
                  </a:lnTo>
                  <a:lnTo>
                    <a:pt x="516299" y="116989"/>
                  </a:lnTo>
                  <a:lnTo>
                    <a:pt x="539535" y="154430"/>
                  </a:lnTo>
                  <a:lnTo>
                    <a:pt x="556860" y="195429"/>
                  </a:lnTo>
                  <a:lnTo>
                    <a:pt x="567686" y="239398"/>
                  </a:lnTo>
                  <a:lnTo>
                    <a:pt x="571425" y="285748"/>
                  </a:lnTo>
                  <a:lnTo>
                    <a:pt x="567866" y="330719"/>
                  </a:lnTo>
                  <a:lnTo>
                    <a:pt x="557400" y="374177"/>
                  </a:lnTo>
                  <a:lnTo>
                    <a:pt x="540346" y="415356"/>
                  </a:lnTo>
                  <a:lnTo>
                    <a:pt x="517020" y="453487"/>
                  </a:lnTo>
                  <a:lnTo>
                    <a:pt x="487742" y="487803"/>
                  </a:lnTo>
                  <a:lnTo>
                    <a:pt x="453430" y="517085"/>
                  </a:lnTo>
                  <a:lnTo>
                    <a:pt x="415304" y="540413"/>
                  </a:lnTo>
                  <a:lnTo>
                    <a:pt x="374131" y="557470"/>
                  </a:lnTo>
                  <a:lnTo>
                    <a:pt x="330678" y="567937"/>
                  </a:lnTo>
                  <a:lnTo>
                    <a:pt x="285712" y="571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090727" y="2443179"/>
              <a:ext cx="395285" cy="26190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544048" y="498722"/>
              <a:ext cx="825497" cy="825426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671048" y="676521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5" y="31079"/>
                  </a:lnTo>
                  <a:lnTo>
                    <a:pt x="453487" y="54405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7" y="516299"/>
                  </a:lnTo>
                  <a:lnTo>
                    <a:pt x="417066" y="539535"/>
                  </a:lnTo>
                  <a:lnTo>
                    <a:pt x="376067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705086" y="781283"/>
              <a:ext cx="500059" cy="36190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545228" y="0"/>
              <a:ext cx="825497" cy="80034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6672228" y="152715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6" y="31079"/>
                  </a:lnTo>
                  <a:lnTo>
                    <a:pt x="453487" y="54405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8" y="516299"/>
                  </a:lnTo>
                  <a:lnTo>
                    <a:pt x="417066" y="539535"/>
                  </a:lnTo>
                  <a:lnTo>
                    <a:pt x="376067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729378" y="362238"/>
              <a:ext cx="460826" cy="15237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31013" y="774911"/>
              <a:ext cx="825497" cy="825426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7258013" y="952711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5" y="31079"/>
                  </a:lnTo>
                  <a:lnTo>
                    <a:pt x="453486" y="54404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6" y="332057"/>
                  </a:lnTo>
                  <a:lnTo>
                    <a:pt x="556929" y="376020"/>
                  </a:lnTo>
                  <a:lnTo>
                    <a:pt x="539601" y="417014"/>
                  </a:lnTo>
                  <a:lnTo>
                    <a:pt x="516363" y="454451"/>
                  </a:lnTo>
                  <a:lnTo>
                    <a:pt x="487802" y="487742"/>
                  </a:lnTo>
                  <a:lnTo>
                    <a:pt x="454507" y="516299"/>
                  </a:lnTo>
                  <a:lnTo>
                    <a:pt x="417066" y="539535"/>
                  </a:lnTo>
                  <a:lnTo>
                    <a:pt x="376066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315162" y="1186043"/>
              <a:ext cx="457197" cy="10307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397711" y="1736810"/>
              <a:ext cx="825497" cy="825426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7524710" y="1914610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5" y="31079"/>
                  </a:lnTo>
                  <a:lnTo>
                    <a:pt x="453486" y="54405"/>
                  </a:lnTo>
                  <a:lnTo>
                    <a:pt x="487802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69" y="197294"/>
                  </a:lnTo>
                  <a:lnTo>
                    <a:pt x="567936" y="240747"/>
                  </a:lnTo>
                  <a:lnTo>
                    <a:pt x="571496" y="285712"/>
                  </a:lnTo>
                  <a:lnTo>
                    <a:pt x="567756" y="332057"/>
                  </a:lnTo>
                  <a:lnTo>
                    <a:pt x="556928" y="376020"/>
                  </a:lnTo>
                  <a:lnTo>
                    <a:pt x="539601" y="417014"/>
                  </a:lnTo>
                  <a:lnTo>
                    <a:pt x="516363" y="454451"/>
                  </a:lnTo>
                  <a:lnTo>
                    <a:pt x="487803" y="487742"/>
                  </a:lnTo>
                  <a:lnTo>
                    <a:pt x="454507" y="516299"/>
                  </a:lnTo>
                  <a:lnTo>
                    <a:pt x="417066" y="539535"/>
                  </a:lnTo>
                  <a:lnTo>
                    <a:pt x="376067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548524" y="2105086"/>
              <a:ext cx="523871" cy="19047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345324" y="2679663"/>
              <a:ext cx="825497" cy="825426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7472324" y="2857462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8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8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8" y="3559"/>
                  </a:lnTo>
                  <a:lnTo>
                    <a:pt x="374177" y="14025"/>
                  </a:lnTo>
                  <a:lnTo>
                    <a:pt x="415355" y="31079"/>
                  </a:lnTo>
                  <a:lnTo>
                    <a:pt x="453486" y="54405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69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6" y="332057"/>
                  </a:lnTo>
                  <a:lnTo>
                    <a:pt x="556929" y="376020"/>
                  </a:lnTo>
                  <a:lnTo>
                    <a:pt x="539601" y="417014"/>
                  </a:lnTo>
                  <a:lnTo>
                    <a:pt x="516363" y="454451"/>
                  </a:lnTo>
                  <a:lnTo>
                    <a:pt x="487802" y="487742"/>
                  </a:lnTo>
                  <a:lnTo>
                    <a:pt x="454507" y="516299"/>
                  </a:lnTo>
                  <a:lnTo>
                    <a:pt x="417066" y="539535"/>
                  </a:lnTo>
                  <a:lnTo>
                    <a:pt x="376066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3" name="object 6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553285" y="3024129"/>
              <a:ext cx="414334" cy="23333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64338" y="3536801"/>
              <a:ext cx="825497" cy="825426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7191338" y="3714601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59"/>
                  </a:lnTo>
                  <a:lnTo>
                    <a:pt x="154430" y="539534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6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5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4"/>
                  </a:lnTo>
                  <a:lnTo>
                    <a:pt x="415355" y="31079"/>
                  </a:lnTo>
                  <a:lnTo>
                    <a:pt x="453486" y="54404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6" y="332056"/>
                  </a:lnTo>
                  <a:lnTo>
                    <a:pt x="556929" y="376020"/>
                  </a:lnTo>
                  <a:lnTo>
                    <a:pt x="539601" y="417014"/>
                  </a:lnTo>
                  <a:lnTo>
                    <a:pt x="516363" y="454451"/>
                  </a:lnTo>
                  <a:lnTo>
                    <a:pt x="487802" y="487742"/>
                  </a:lnTo>
                  <a:lnTo>
                    <a:pt x="454507" y="516299"/>
                  </a:lnTo>
                  <a:lnTo>
                    <a:pt x="417066" y="539534"/>
                  </a:lnTo>
                  <a:lnTo>
                    <a:pt x="376066" y="556859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6" name="object 6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592853" y="4241559"/>
              <a:ext cx="825497" cy="825426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6719853" y="4419358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6" y="31079"/>
                  </a:lnTo>
                  <a:lnTo>
                    <a:pt x="453487" y="54405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8" y="516299"/>
                  </a:lnTo>
                  <a:lnTo>
                    <a:pt x="417066" y="539535"/>
                  </a:lnTo>
                  <a:lnTo>
                    <a:pt x="376067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8" name="object 6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772240" y="4557453"/>
              <a:ext cx="466723" cy="29523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44653" y="4241559"/>
              <a:ext cx="825497" cy="825426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871653" y="4419358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6" y="31079"/>
                  </a:lnTo>
                  <a:lnTo>
                    <a:pt x="453487" y="54405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7" y="516299"/>
                  </a:lnTo>
                  <a:lnTo>
                    <a:pt x="417066" y="539535"/>
                  </a:lnTo>
                  <a:lnTo>
                    <a:pt x="376067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1" name="object 7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047865" y="4533644"/>
              <a:ext cx="219073" cy="33809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01743" y="3536801"/>
              <a:ext cx="825497" cy="825426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428743" y="3714601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59"/>
                  </a:lnTo>
                  <a:lnTo>
                    <a:pt x="154430" y="539534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6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5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4"/>
                  </a:lnTo>
                  <a:lnTo>
                    <a:pt x="415356" y="31079"/>
                  </a:lnTo>
                  <a:lnTo>
                    <a:pt x="453487" y="54404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6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7" y="516299"/>
                  </a:lnTo>
                  <a:lnTo>
                    <a:pt x="417066" y="539534"/>
                  </a:lnTo>
                  <a:lnTo>
                    <a:pt x="376067" y="556859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52555" y="3943172"/>
              <a:ext cx="547684" cy="10952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15995" y="2679663"/>
              <a:ext cx="825497" cy="825426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142995" y="2857462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6" y="31079"/>
                  </a:lnTo>
                  <a:lnTo>
                    <a:pt x="453487" y="54405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7" y="516299"/>
                  </a:lnTo>
                  <a:lnTo>
                    <a:pt x="417066" y="539535"/>
                  </a:lnTo>
                  <a:lnTo>
                    <a:pt x="376067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7" name="object 7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09669" y="2924129"/>
              <a:ext cx="433384" cy="43333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73156" y="774911"/>
              <a:ext cx="825497" cy="825426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300156" y="952711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5" y="31079"/>
                  </a:lnTo>
                  <a:lnTo>
                    <a:pt x="453487" y="54404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7" y="516299"/>
                  </a:lnTo>
                  <a:lnTo>
                    <a:pt x="417066" y="539535"/>
                  </a:lnTo>
                  <a:lnTo>
                    <a:pt x="376067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381118" y="1095567"/>
              <a:ext cx="409572" cy="28571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39795" y="1736810"/>
              <a:ext cx="825497" cy="825426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066795" y="1914610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6" y="31079"/>
                  </a:lnTo>
                  <a:lnTo>
                    <a:pt x="453487" y="54405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7" y="516299"/>
                  </a:lnTo>
                  <a:lnTo>
                    <a:pt x="417066" y="539535"/>
                  </a:lnTo>
                  <a:lnTo>
                    <a:pt x="376067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3" name="object 8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71569" y="2019372"/>
              <a:ext cx="357185" cy="35714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257796" y="3009827"/>
              <a:ext cx="825497" cy="825426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6384796" y="3187626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6" y="31079"/>
                  </a:lnTo>
                  <a:lnTo>
                    <a:pt x="453487" y="54405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8" y="516299"/>
                  </a:lnTo>
                  <a:lnTo>
                    <a:pt x="417066" y="539535"/>
                  </a:lnTo>
                  <a:lnTo>
                    <a:pt x="376067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453154" y="3405078"/>
              <a:ext cx="438148" cy="138094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026273" y="4223310"/>
              <a:ext cx="825637" cy="825511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5153925" y="4401906"/>
              <a:ext cx="570865" cy="570230"/>
            </a:xfrm>
            <a:custGeom>
              <a:avLst/>
              <a:gdLst/>
              <a:ahLst/>
              <a:cxnLst/>
              <a:rect l="l" t="t" r="r" b="b"/>
              <a:pathLst>
                <a:path w="570864" h="570229">
                  <a:moveTo>
                    <a:pt x="304502" y="570061"/>
                  </a:moveTo>
                  <a:lnTo>
                    <a:pt x="259995" y="569591"/>
                  </a:lnTo>
                  <a:lnTo>
                    <a:pt x="216537" y="562303"/>
                  </a:lnTo>
                  <a:lnTo>
                    <a:pt x="174895" y="548517"/>
                  </a:lnTo>
                  <a:lnTo>
                    <a:pt x="135837" y="528555"/>
                  </a:lnTo>
                  <a:lnTo>
                    <a:pt x="100130" y="502737"/>
                  </a:lnTo>
                  <a:lnTo>
                    <a:pt x="68542" y="471386"/>
                  </a:lnTo>
                  <a:lnTo>
                    <a:pt x="41840" y="434820"/>
                  </a:lnTo>
                  <a:lnTo>
                    <a:pt x="20793" y="393362"/>
                  </a:lnTo>
                  <a:lnTo>
                    <a:pt x="6666" y="349065"/>
                  </a:lnTo>
                  <a:lnTo>
                    <a:pt x="0" y="304282"/>
                  </a:lnTo>
                  <a:lnTo>
                    <a:pt x="473" y="259779"/>
                  </a:lnTo>
                  <a:lnTo>
                    <a:pt x="7766" y="216324"/>
                  </a:lnTo>
                  <a:lnTo>
                    <a:pt x="21557" y="174684"/>
                  </a:lnTo>
                  <a:lnTo>
                    <a:pt x="41524" y="135628"/>
                  </a:lnTo>
                  <a:lnTo>
                    <a:pt x="67347" y="99922"/>
                  </a:lnTo>
                  <a:lnTo>
                    <a:pt x="98704" y="68334"/>
                  </a:lnTo>
                  <a:lnTo>
                    <a:pt x="135276" y="41631"/>
                  </a:lnTo>
                  <a:lnTo>
                    <a:pt x="176739" y="20582"/>
                  </a:lnTo>
                  <a:lnTo>
                    <a:pt x="219696" y="6809"/>
                  </a:lnTo>
                  <a:lnTo>
                    <a:pt x="263875" y="0"/>
                  </a:lnTo>
                  <a:lnTo>
                    <a:pt x="308445" y="151"/>
                  </a:lnTo>
                  <a:lnTo>
                    <a:pt x="352576" y="7261"/>
                  </a:lnTo>
                  <a:lnTo>
                    <a:pt x="395436" y="21326"/>
                  </a:lnTo>
                  <a:lnTo>
                    <a:pt x="435549" y="41959"/>
                  </a:lnTo>
                  <a:lnTo>
                    <a:pt x="471601" y="68381"/>
                  </a:lnTo>
                  <a:lnTo>
                    <a:pt x="503007" y="100001"/>
                  </a:lnTo>
                  <a:lnTo>
                    <a:pt x="529181" y="136231"/>
                  </a:lnTo>
                  <a:lnTo>
                    <a:pt x="549538" y="176482"/>
                  </a:lnTo>
                  <a:lnTo>
                    <a:pt x="563665" y="220778"/>
                  </a:lnTo>
                  <a:lnTo>
                    <a:pt x="570332" y="265562"/>
                  </a:lnTo>
                  <a:lnTo>
                    <a:pt x="569858" y="310065"/>
                  </a:lnTo>
                  <a:lnTo>
                    <a:pt x="562565" y="353520"/>
                  </a:lnTo>
                  <a:lnTo>
                    <a:pt x="548775" y="395160"/>
                  </a:lnTo>
                  <a:lnTo>
                    <a:pt x="528807" y="434216"/>
                  </a:lnTo>
                  <a:lnTo>
                    <a:pt x="502984" y="469922"/>
                  </a:lnTo>
                  <a:lnTo>
                    <a:pt x="471627" y="501510"/>
                  </a:lnTo>
                  <a:lnTo>
                    <a:pt x="435056" y="528212"/>
                  </a:lnTo>
                  <a:lnTo>
                    <a:pt x="393592" y="549262"/>
                  </a:lnTo>
                  <a:lnTo>
                    <a:pt x="349290" y="563391"/>
                  </a:lnTo>
                  <a:lnTo>
                    <a:pt x="304502" y="5700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205386" y="4624120"/>
              <a:ext cx="461959" cy="11904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314450" y="4232469"/>
              <a:ext cx="825563" cy="825587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3441928" y="4410747"/>
              <a:ext cx="570865" cy="570865"/>
            </a:xfrm>
            <a:custGeom>
              <a:avLst/>
              <a:gdLst/>
              <a:ahLst/>
              <a:cxnLst/>
              <a:rect l="l" t="t" r="r" b="b"/>
              <a:pathLst>
                <a:path w="570864" h="570864">
                  <a:moveTo>
                    <a:pt x="268810" y="570630"/>
                  </a:moveTo>
                  <a:lnTo>
                    <a:pt x="223958" y="564402"/>
                  </a:lnTo>
                  <a:lnTo>
                    <a:pt x="179519" y="550708"/>
                  </a:lnTo>
                  <a:lnTo>
                    <a:pt x="137851" y="530068"/>
                  </a:lnTo>
                  <a:lnTo>
                    <a:pt x="101019" y="503726"/>
                  </a:lnTo>
                  <a:lnTo>
                    <a:pt x="69353" y="472448"/>
                  </a:lnTo>
                  <a:lnTo>
                    <a:pt x="43180" y="436998"/>
                  </a:lnTo>
                  <a:lnTo>
                    <a:pt x="22830" y="398139"/>
                  </a:lnTo>
                  <a:lnTo>
                    <a:pt x="8630" y="356637"/>
                  </a:lnTo>
                  <a:lnTo>
                    <a:pt x="911" y="313256"/>
                  </a:lnTo>
                  <a:lnTo>
                    <a:pt x="0" y="268760"/>
                  </a:lnTo>
                  <a:lnTo>
                    <a:pt x="6225" y="223913"/>
                  </a:lnTo>
                  <a:lnTo>
                    <a:pt x="19916" y="179479"/>
                  </a:lnTo>
                  <a:lnTo>
                    <a:pt x="40555" y="137816"/>
                  </a:lnTo>
                  <a:lnTo>
                    <a:pt x="66896" y="100990"/>
                  </a:lnTo>
                  <a:lnTo>
                    <a:pt x="98174" y="69329"/>
                  </a:lnTo>
                  <a:lnTo>
                    <a:pt x="133625" y="43162"/>
                  </a:lnTo>
                  <a:lnTo>
                    <a:pt x="172485" y="22817"/>
                  </a:lnTo>
                  <a:lnTo>
                    <a:pt x="213990" y="8622"/>
                  </a:lnTo>
                  <a:lnTo>
                    <a:pt x="257374" y="907"/>
                  </a:lnTo>
                  <a:lnTo>
                    <a:pt x="301874" y="0"/>
                  </a:lnTo>
                  <a:lnTo>
                    <a:pt x="346726" y="6228"/>
                  </a:lnTo>
                  <a:lnTo>
                    <a:pt x="391164" y="19922"/>
                  </a:lnTo>
                  <a:lnTo>
                    <a:pt x="431619" y="39884"/>
                  </a:lnTo>
                  <a:lnTo>
                    <a:pt x="468110" y="65702"/>
                  </a:lnTo>
                  <a:lnTo>
                    <a:pt x="500043" y="96795"/>
                  </a:lnTo>
                  <a:lnTo>
                    <a:pt x="526823" y="132585"/>
                  </a:lnTo>
                  <a:lnTo>
                    <a:pt x="547854" y="172491"/>
                  </a:lnTo>
                  <a:lnTo>
                    <a:pt x="562345" y="215208"/>
                  </a:lnTo>
                  <a:lnTo>
                    <a:pt x="569893" y="259263"/>
                  </a:lnTo>
                  <a:lnTo>
                    <a:pt x="570487" y="303826"/>
                  </a:lnTo>
                  <a:lnTo>
                    <a:pt x="564116" y="348065"/>
                  </a:lnTo>
                  <a:lnTo>
                    <a:pt x="550768" y="391150"/>
                  </a:lnTo>
                  <a:lnTo>
                    <a:pt x="530129" y="432813"/>
                  </a:lnTo>
                  <a:lnTo>
                    <a:pt x="503788" y="469640"/>
                  </a:lnTo>
                  <a:lnTo>
                    <a:pt x="472510" y="501301"/>
                  </a:lnTo>
                  <a:lnTo>
                    <a:pt x="437059" y="527468"/>
                  </a:lnTo>
                  <a:lnTo>
                    <a:pt x="398199" y="547813"/>
                  </a:lnTo>
                  <a:lnTo>
                    <a:pt x="356694" y="562008"/>
                  </a:lnTo>
                  <a:lnTo>
                    <a:pt x="313310" y="569723"/>
                  </a:lnTo>
                  <a:lnTo>
                    <a:pt x="268810" y="5706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2" name="object 9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533757" y="4633644"/>
              <a:ext cx="390522" cy="12857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060247" y="1214058"/>
              <a:ext cx="825497" cy="825426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2187247" y="1391857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6" y="31079"/>
                  </a:lnTo>
                  <a:lnTo>
                    <a:pt x="453487" y="54405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7" y="516299"/>
                  </a:lnTo>
                  <a:lnTo>
                    <a:pt x="417066" y="539535"/>
                  </a:lnTo>
                  <a:lnTo>
                    <a:pt x="376067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5" name="object 9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276463" y="1566993"/>
              <a:ext cx="390522" cy="219045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056784" y="3001710"/>
              <a:ext cx="825510" cy="825634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2184653" y="3180381"/>
              <a:ext cx="570230" cy="570230"/>
            </a:xfrm>
            <a:custGeom>
              <a:avLst/>
              <a:gdLst/>
              <a:ahLst/>
              <a:cxnLst/>
              <a:rect l="l" t="t" r="r" b="b"/>
              <a:pathLst>
                <a:path w="570230" h="570229">
                  <a:moveTo>
                    <a:pt x="262842" y="569892"/>
                  </a:moveTo>
                  <a:lnTo>
                    <a:pt x="219311" y="563067"/>
                  </a:lnTo>
                  <a:lnTo>
                    <a:pt x="177526" y="549725"/>
                  </a:lnTo>
                  <a:lnTo>
                    <a:pt x="138257" y="530178"/>
                  </a:lnTo>
                  <a:lnTo>
                    <a:pt x="102275" y="504741"/>
                  </a:lnTo>
                  <a:lnTo>
                    <a:pt x="70352" y="473725"/>
                  </a:lnTo>
                  <a:lnTo>
                    <a:pt x="43258" y="437443"/>
                  </a:lnTo>
                  <a:lnTo>
                    <a:pt x="21764" y="396208"/>
                  </a:lnTo>
                  <a:lnTo>
                    <a:pt x="7159" y="352061"/>
                  </a:lnTo>
                  <a:lnTo>
                    <a:pt x="8" y="307347"/>
                  </a:lnTo>
                  <a:lnTo>
                    <a:pt x="0" y="262838"/>
                  </a:lnTo>
                  <a:lnTo>
                    <a:pt x="6820" y="219304"/>
                  </a:lnTo>
                  <a:lnTo>
                    <a:pt x="20157" y="177516"/>
                  </a:lnTo>
                  <a:lnTo>
                    <a:pt x="39698" y="138245"/>
                  </a:lnTo>
                  <a:lnTo>
                    <a:pt x="65130" y="102263"/>
                  </a:lnTo>
                  <a:lnTo>
                    <a:pt x="96141" y="70339"/>
                  </a:lnTo>
                  <a:lnTo>
                    <a:pt x="132417" y="43246"/>
                  </a:lnTo>
                  <a:lnTo>
                    <a:pt x="173646" y="21754"/>
                  </a:lnTo>
                  <a:lnTo>
                    <a:pt x="217789" y="7151"/>
                  </a:lnTo>
                  <a:lnTo>
                    <a:pt x="262498" y="4"/>
                  </a:lnTo>
                  <a:lnTo>
                    <a:pt x="307004" y="0"/>
                  </a:lnTo>
                  <a:lnTo>
                    <a:pt x="350535" y="6825"/>
                  </a:lnTo>
                  <a:lnTo>
                    <a:pt x="392320" y="20167"/>
                  </a:lnTo>
                  <a:lnTo>
                    <a:pt x="431589" y="39713"/>
                  </a:lnTo>
                  <a:lnTo>
                    <a:pt x="467570" y="65150"/>
                  </a:lnTo>
                  <a:lnTo>
                    <a:pt x="499494" y="96166"/>
                  </a:lnTo>
                  <a:lnTo>
                    <a:pt x="526588" y="132448"/>
                  </a:lnTo>
                  <a:lnTo>
                    <a:pt x="548082" y="173683"/>
                  </a:lnTo>
                  <a:lnTo>
                    <a:pt x="562316" y="216490"/>
                  </a:lnTo>
                  <a:lnTo>
                    <a:pt x="569600" y="260593"/>
                  </a:lnTo>
                  <a:lnTo>
                    <a:pt x="569927" y="305162"/>
                  </a:lnTo>
                  <a:lnTo>
                    <a:pt x="563292" y="349367"/>
                  </a:lnTo>
                  <a:lnTo>
                    <a:pt x="549689" y="392375"/>
                  </a:lnTo>
                  <a:lnTo>
                    <a:pt x="529488" y="432708"/>
                  </a:lnTo>
                  <a:lnTo>
                    <a:pt x="503456" y="469042"/>
                  </a:lnTo>
                  <a:lnTo>
                    <a:pt x="472175" y="500786"/>
                  </a:lnTo>
                  <a:lnTo>
                    <a:pt x="436229" y="527348"/>
                  </a:lnTo>
                  <a:lnTo>
                    <a:pt x="396199" y="548137"/>
                  </a:lnTo>
                  <a:lnTo>
                    <a:pt x="352057" y="562740"/>
                  </a:lnTo>
                  <a:lnTo>
                    <a:pt x="307348" y="569887"/>
                  </a:lnTo>
                  <a:lnTo>
                    <a:pt x="262842" y="5698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8" name="object 9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252651" y="3357460"/>
              <a:ext cx="438147" cy="214284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448327" y="3381035"/>
              <a:ext cx="165396" cy="74778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448344" y="3389788"/>
              <a:ext cx="78244" cy="66987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355144" y="3380015"/>
              <a:ext cx="334810" cy="191713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003445" y="0"/>
              <a:ext cx="825563" cy="816849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5130922" y="169539"/>
              <a:ext cx="570865" cy="570865"/>
            </a:xfrm>
            <a:custGeom>
              <a:avLst/>
              <a:gdLst/>
              <a:ahLst/>
              <a:cxnLst/>
              <a:rect l="l" t="t" r="r" b="b"/>
              <a:pathLst>
                <a:path w="570864" h="570865">
                  <a:moveTo>
                    <a:pt x="268810" y="570630"/>
                  </a:moveTo>
                  <a:lnTo>
                    <a:pt x="223958" y="564402"/>
                  </a:lnTo>
                  <a:lnTo>
                    <a:pt x="179520" y="550708"/>
                  </a:lnTo>
                  <a:lnTo>
                    <a:pt x="137851" y="530067"/>
                  </a:lnTo>
                  <a:lnTo>
                    <a:pt x="101019" y="503726"/>
                  </a:lnTo>
                  <a:lnTo>
                    <a:pt x="69353" y="472448"/>
                  </a:lnTo>
                  <a:lnTo>
                    <a:pt x="43180" y="436998"/>
                  </a:lnTo>
                  <a:lnTo>
                    <a:pt x="22830" y="398139"/>
                  </a:lnTo>
                  <a:lnTo>
                    <a:pt x="8630" y="356637"/>
                  </a:lnTo>
                  <a:lnTo>
                    <a:pt x="911" y="313256"/>
                  </a:lnTo>
                  <a:lnTo>
                    <a:pt x="0" y="268760"/>
                  </a:lnTo>
                  <a:lnTo>
                    <a:pt x="6225" y="223913"/>
                  </a:lnTo>
                  <a:lnTo>
                    <a:pt x="19916" y="179479"/>
                  </a:lnTo>
                  <a:lnTo>
                    <a:pt x="40555" y="137816"/>
                  </a:lnTo>
                  <a:lnTo>
                    <a:pt x="66896" y="100990"/>
                  </a:lnTo>
                  <a:lnTo>
                    <a:pt x="98174" y="69329"/>
                  </a:lnTo>
                  <a:lnTo>
                    <a:pt x="133625" y="43162"/>
                  </a:lnTo>
                  <a:lnTo>
                    <a:pt x="172485" y="22817"/>
                  </a:lnTo>
                  <a:lnTo>
                    <a:pt x="213990" y="8622"/>
                  </a:lnTo>
                  <a:lnTo>
                    <a:pt x="257374" y="907"/>
                  </a:lnTo>
                  <a:lnTo>
                    <a:pt x="301874" y="0"/>
                  </a:lnTo>
                  <a:lnTo>
                    <a:pt x="346726" y="6228"/>
                  </a:lnTo>
                  <a:lnTo>
                    <a:pt x="391165" y="19922"/>
                  </a:lnTo>
                  <a:lnTo>
                    <a:pt x="431619" y="39884"/>
                  </a:lnTo>
                  <a:lnTo>
                    <a:pt x="468110" y="65702"/>
                  </a:lnTo>
                  <a:lnTo>
                    <a:pt x="500043" y="96795"/>
                  </a:lnTo>
                  <a:lnTo>
                    <a:pt x="526823" y="132585"/>
                  </a:lnTo>
                  <a:lnTo>
                    <a:pt x="547854" y="172491"/>
                  </a:lnTo>
                  <a:lnTo>
                    <a:pt x="562345" y="215208"/>
                  </a:lnTo>
                  <a:lnTo>
                    <a:pt x="569893" y="259263"/>
                  </a:lnTo>
                  <a:lnTo>
                    <a:pt x="570487" y="303826"/>
                  </a:lnTo>
                  <a:lnTo>
                    <a:pt x="564116" y="348065"/>
                  </a:lnTo>
                  <a:lnTo>
                    <a:pt x="550768" y="391151"/>
                  </a:lnTo>
                  <a:lnTo>
                    <a:pt x="530129" y="432813"/>
                  </a:lnTo>
                  <a:lnTo>
                    <a:pt x="503789" y="469640"/>
                  </a:lnTo>
                  <a:lnTo>
                    <a:pt x="472510" y="501301"/>
                  </a:lnTo>
                  <a:lnTo>
                    <a:pt x="437059" y="527468"/>
                  </a:lnTo>
                  <a:lnTo>
                    <a:pt x="398199" y="547813"/>
                  </a:lnTo>
                  <a:lnTo>
                    <a:pt x="356694" y="562008"/>
                  </a:lnTo>
                  <a:lnTo>
                    <a:pt x="313310" y="569723"/>
                  </a:lnTo>
                  <a:lnTo>
                    <a:pt x="268810" y="5706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4" name="object 10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162524" y="357475"/>
              <a:ext cx="502917" cy="194284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261157" y="1221971"/>
              <a:ext cx="825510" cy="825634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6389026" y="1400642"/>
              <a:ext cx="570230" cy="570230"/>
            </a:xfrm>
            <a:custGeom>
              <a:avLst/>
              <a:gdLst/>
              <a:ahLst/>
              <a:cxnLst/>
              <a:rect l="l" t="t" r="r" b="b"/>
              <a:pathLst>
                <a:path w="570229" h="570230">
                  <a:moveTo>
                    <a:pt x="262842" y="569892"/>
                  </a:moveTo>
                  <a:lnTo>
                    <a:pt x="219311" y="563067"/>
                  </a:lnTo>
                  <a:lnTo>
                    <a:pt x="177526" y="549725"/>
                  </a:lnTo>
                  <a:lnTo>
                    <a:pt x="138257" y="530178"/>
                  </a:lnTo>
                  <a:lnTo>
                    <a:pt x="102275" y="504741"/>
                  </a:lnTo>
                  <a:lnTo>
                    <a:pt x="70352" y="473725"/>
                  </a:lnTo>
                  <a:lnTo>
                    <a:pt x="43258" y="437443"/>
                  </a:lnTo>
                  <a:lnTo>
                    <a:pt x="21764" y="396208"/>
                  </a:lnTo>
                  <a:lnTo>
                    <a:pt x="7159" y="352061"/>
                  </a:lnTo>
                  <a:lnTo>
                    <a:pt x="8" y="307347"/>
                  </a:lnTo>
                  <a:lnTo>
                    <a:pt x="0" y="262838"/>
                  </a:lnTo>
                  <a:lnTo>
                    <a:pt x="6820" y="219304"/>
                  </a:lnTo>
                  <a:lnTo>
                    <a:pt x="20157" y="177516"/>
                  </a:lnTo>
                  <a:lnTo>
                    <a:pt x="39698" y="138245"/>
                  </a:lnTo>
                  <a:lnTo>
                    <a:pt x="65131" y="102263"/>
                  </a:lnTo>
                  <a:lnTo>
                    <a:pt x="96141" y="70339"/>
                  </a:lnTo>
                  <a:lnTo>
                    <a:pt x="132418" y="43246"/>
                  </a:lnTo>
                  <a:lnTo>
                    <a:pt x="173647" y="21754"/>
                  </a:lnTo>
                  <a:lnTo>
                    <a:pt x="217789" y="7151"/>
                  </a:lnTo>
                  <a:lnTo>
                    <a:pt x="262498" y="4"/>
                  </a:lnTo>
                  <a:lnTo>
                    <a:pt x="307004" y="0"/>
                  </a:lnTo>
                  <a:lnTo>
                    <a:pt x="350535" y="6825"/>
                  </a:lnTo>
                  <a:lnTo>
                    <a:pt x="392320" y="20167"/>
                  </a:lnTo>
                  <a:lnTo>
                    <a:pt x="431589" y="39713"/>
                  </a:lnTo>
                  <a:lnTo>
                    <a:pt x="467571" y="65150"/>
                  </a:lnTo>
                  <a:lnTo>
                    <a:pt x="499494" y="96166"/>
                  </a:lnTo>
                  <a:lnTo>
                    <a:pt x="526588" y="132448"/>
                  </a:lnTo>
                  <a:lnTo>
                    <a:pt x="548082" y="173683"/>
                  </a:lnTo>
                  <a:lnTo>
                    <a:pt x="562316" y="216490"/>
                  </a:lnTo>
                  <a:lnTo>
                    <a:pt x="569600" y="260593"/>
                  </a:lnTo>
                  <a:lnTo>
                    <a:pt x="569927" y="305162"/>
                  </a:lnTo>
                  <a:lnTo>
                    <a:pt x="563292" y="349367"/>
                  </a:lnTo>
                  <a:lnTo>
                    <a:pt x="549688" y="392376"/>
                  </a:lnTo>
                  <a:lnTo>
                    <a:pt x="529488" y="432708"/>
                  </a:lnTo>
                  <a:lnTo>
                    <a:pt x="503456" y="469042"/>
                  </a:lnTo>
                  <a:lnTo>
                    <a:pt x="472175" y="500786"/>
                  </a:lnTo>
                  <a:lnTo>
                    <a:pt x="436229" y="527348"/>
                  </a:lnTo>
                  <a:lnTo>
                    <a:pt x="396199" y="548137"/>
                  </a:lnTo>
                  <a:lnTo>
                    <a:pt x="352057" y="562740"/>
                  </a:lnTo>
                  <a:lnTo>
                    <a:pt x="307348" y="569887"/>
                  </a:lnTo>
                  <a:lnTo>
                    <a:pt x="262842" y="5698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7" name="object 10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462679" y="1581279"/>
              <a:ext cx="419098" cy="204760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739891" y="0"/>
              <a:ext cx="825497" cy="800341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1866890" y="152715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285748" y="571425"/>
                  </a:moveTo>
                  <a:lnTo>
                    <a:pt x="239398" y="567686"/>
                  </a:lnTo>
                  <a:lnTo>
                    <a:pt x="195429" y="556860"/>
                  </a:lnTo>
                  <a:lnTo>
                    <a:pt x="154430" y="539535"/>
                  </a:lnTo>
                  <a:lnTo>
                    <a:pt x="116989" y="516299"/>
                  </a:lnTo>
                  <a:lnTo>
                    <a:pt x="83693" y="487742"/>
                  </a:lnTo>
                  <a:lnTo>
                    <a:pt x="55132" y="454451"/>
                  </a:lnTo>
                  <a:lnTo>
                    <a:pt x="31894" y="417014"/>
                  </a:lnTo>
                  <a:lnTo>
                    <a:pt x="14567" y="376020"/>
                  </a:lnTo>
                  <a:lnTo>
                    <a:pt x="3739" y="332057"/>
                  </a:lnTo>
                  <a:lnTo>
                    <a:pt x="0" y="285712"/>
                  </a:lnTo>
                  <a:lnTo>
                    <a:pt x="3739" y="239368"/>
                  </a:lnTo>
                  <a:lnTo>
                    <a:pt x="14567" y="195405"/>
                  </a:lnTo>
                  <a:lnTo>
                    <a:pt x="31894" y="154411"/>
                  </a:lnTo>
                  <a:lnTo>
                    <a:pt x="55132" y="116974"/>
                  </a:lnTo>
                  <a:lnTo>
                    <a:pt x="83693" y="83683"/>
                  </a:lnTo>
                  <a:lnTo>
                    <a:pt x="116989" y="55126"/>
                  </a:lnTo>
                  <a:lnTo>
                    <a:pt x="154430" y="31890"/>
                  </a:lnTo>
                  <a:lnTo>
                    <a:pt x="195429" y="14565"/>
                  </a:lnTo>
                  <a:lnTo>
                    <a:pt x="239398" y="3739"/>
                  </a:lnTo>
                  <a:lnTo>
                    <a:pt x="285748" y="0"/>
                  </a:lnTo>
                  <a:lnTo>
                    <a:pt x="330719" y="3559"/>
                  </a:lnTo>
                  <a:lnTo>
                    <a:pt x="374177" y="14025"/>
                  </a:lnTo>
                  <a:lnTo>
                    <a:pt x="415355" y="31079"/>
                  </a:lnTo>
                  <a:lnTo>
                    <a:pt x="453486" y="54405"/>
                  </a:lnTo>
                  <a:lnTo>
                    <a:pt x="487803" y="83683"/>
                  </a:lnTo>
                  <a:lnTo>
                    <a:pt x="517085" y="117995"/>
                  </a:lnTo>
                  <a:lnTo>
                    <a:pt x="540413" y="156121"/>
                  </a:lnTo>
                  <a:lnTo>
                    <a:pt x="557470" y="197294"/>
                  </a:lnTo>
                  <a:lnTo>
                    <a:pt x="567937" y="240747"/>
                  </a:lnTo>
                  <a:lnTo>
                    <a:pt x="571496" y="285712"/>
                  </a:lnTo>
                  <a:lnTo>
                    <a:pt x="567757" y="332057"/>
                  </a:lnTo>
                  <a:lnTo>
                    <a:pt x="556929" y="376020"/>
                  </a:lnTo>
                  <a:lnTo>
                    <a:pt x="539602" y="417014"/>
                  </a:lnTo>
                  <a:lnTo>
                    <a:pt x="516364" y="454451"/>
                  </a:lnTo>
                  <a:lnTo>
                    <a:pt x="487803" y="487742"/>
                  </a:lnTo>
                  <a:lnTo>
                    <a:pt x="454507" y="516299"/>
                  </a:lnTo>
                  <a:lnTo>
                    <a:pt x="417066" y="539535"/>
                  </a:lnTo>
                  <a:lnTo>
                    <a:pt x="376067" y="556860"/>
                  </a:lnTo>
                  <a:lnTo>
                    <a:pt x="332098" y="567686"/>
                  </a:lnTo>
                  <a:lnTo>
                    <a:pt x="285748" y="571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0" name="object 11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924040" y="381285"/>
              <a:ext cx="452434" cy="109522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291616" y="568"/>
              <a:ext cx="825637" cy="825511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3419268" y="179164"/>
              <a:ext cx="570865" cy="570230"/>
            </a:xfrm>
            <a:custGeom>
              <a:avLst/>
              <a:gdLst/>
              <a:ahLst/>
              <a:cxnLst/>
              <a:rect l="l" t="t" r="r" b="b"/>
              <a:pathLst>
                <a:path w="570864" h="570230">
                  <a:moveTo>
                    <a:pt x="304502" y="570061"/>
                  </a:moveTo>
                  <a:lnTo>
                    <a:pt x="259995" y="569591"/>
                  </a:lnTo>
                  <a:lnTo>
                    <a:pt x="216537" y="562303"/>
                  </a:lnTo>
                  <a:lnTo>
                    <a:pt x="174895" y="548517"/>
                  </a:lnTo>
                  <a:lnTo>
                    <a:pt x="135837" y="528555"/>
                  </a:lnTo>
                  <a:lnTo>
                    <a:pt x="100130" y="502737"/>
                  </a:lnTo>
                  <a:lnTo>
                    <a:pt x="68542" y="471385"/>
                  </a:lnTo>
                  <a:lnTo>
                    <a:pt x="41840" y="434820"/>
                  </a:lnTo>
                  <a:lnTo>
                    <a:pt x="20793" y="393362"/>
                  </a:lnTo>
                  <a:lnTo>
                    <a:pt x="6666" y="349065"/>
                  </a:lnTo>
                  <a:lnTo>
                    <a:pt x="0" y="304282"/>
                  </a:lnTo>
                  <a:lnTo>
                    <a:pt x="473" y="259779"/>
                  </a:lnTo>
                  <a:lnTo>
                    <a:pt x="7766" y="216324"/>
                  </a:lnTo>
                  <a:lnTo>
                    <a:pt x="21557" y="174684"/>
                  </a:lnTo>
                  <a:lnTo>
                    <a:pt x="41524" y="135628"/>
                  </a:lnTo>
                  <a:lnTo>
                    <a:pt x="67347" y="99922"/>
                  </a:lnTo>
                  <a:lnTo>
                    <a:pt x="98704" y="68334"/>
                  </a:lnTo>
                  <a:lnTo>
                    <a:pt x="135275" y="41631"/>
                  </a:lnTo>
                  <a:lnTo>
                    <a:pt x="176739" y="20582"/>
                  </a:lnTo>
                  <a:lnTo>
                    <a:pt x="219696" y="6809"/>
                  </a:lnTo>
                  <a:lnTo>
                    <a:pt x="263875" y="0"/>
                  </a:lnTo>
                  <a:lnTo>
                    <a:pt x="308446" y="151"/>
                  </a:lnTo>
                  <a:lnTo>
                    <a:pt x="352576" y="7261"/>
                  </a:lnTo>
                  <a:lnTo>
                    <a:pt x="395436" y="21327"/>
                  </a:lnTo>
                  <a:lnTo>
                    <a:pt x="435549" y="41959"/>
                  </a:lnTo>
                  <a:lnTo>
                    <a:pt x="471601" y="68381"/>
                  </a:lnTo>
                  <a:lnTo>
                    <a:pt x="503007" y="100001"/>
                  </a:lnTo>
                  <a:lnTo>
                    <a:pt x="529181" y="136231"/>
                  </a:lnTo>
                  <a:lnTo>
                    <a:pt x="549539" y="176482"/>
                  </a:lnTo>
                  <a:lnTo>
                    <a:pt x="563666" y="220778"/>
                  </a:lnTo>
                  <a:lnTo>
                    <a:pt x="570332" y="265562"/>
                  </a:lnTo>
                  <a:lnTo>
                    <a:pt x="569858" y="310065"/>
                  </a:lnTo>
                  <a:lnTo>
                    <a:pt x="562565" y="353520"/>
                  </a:lnTo>
                  <a:lnTo>
                    <a:pt x="548775" y="395160"/>
                  </a:lnTo>
                  <a:lnTo>
                    <a:pt x="528807" y="434216"/>
                  </a:lnTo>
                  <a:lnTo>
                    <a:pt x="502984" y="469922"/>
                  </a:lnTo>
                  <a:lnTo>
                    <a:pt x="471627" y="501510"/>
                  </a:lnTo>
                  <a:lnTo>
                    <a:pt x="435056" y="528212"/>
                  </a:lnTo>
                  <a:lnTo>
                    <a:pt x="393592" y="549262"/>
                  </a:lnTo>
                  <a:lnTo>
                    <a:pt x="349290" y="563392"/>
                  </a:lnTo>
                  <a:lnTo>
                    <a:pt x="304502" y="5700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3" name="object 11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500420" y="352714"/>
              <a:ext cx="404809" cy="223807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334212" y="3857457"/>
              <a:ext cx="285747" cy="285712"/>
            </a:xfrm>
            <a:prstGeom prst="rect">
              <a:avLst/>
            </a:prstGeom>
          </p:spPr>
        </p:pic>
      </p:grpSp>
      <p:sp>
        <p:nvSpPr>
          <p:cNvPr id="115" name="object 115" descr="$PPTXTitle"/>
          <p:cNvSpPr txBox="1">
            <a:spLocks noGrp="1"/>
          </p:cNvSpPr>
          <p:nvPr>
            <p:ph type="title"/>
          </p:nvPr>
        </p:nvSpPr>
        <p:spPr>
          <a:xfrm>
            <a:off x="3737620" y="2059710"/>
            <a:ext cx="166878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533400">
              <a:lnSpc>
                <a:spcPct val="100000"/>
              </a:lnSpc>
              <a:spcBef>
                <a:spcPts val="100"/>
              </a:spcBef>
            </a:pPr>
            <a:r>
              <a:rPr dirty="0" sz="2400" spc="-25"/>
              <a:t>Nos </a:t>
            </a:r>
            <a:r>
              <a:rPr dirty="0" sz="2400" spc="-10"/>
              <a:t>partenaires</a:t>
            </a:r>
            <a:endParaRPr sz="2400"/>
          </a:p>
        </p:txBody>
      </p:sp>
      <p:sp>
        <p:nvSpPr>
          <p:cNvPr id="116" name="object 116"/>
          <p:cNvSpPr txBox="1"/>
          <p:nvPr/>
        </p:nvSpPr>
        <p:spPr>
          <a:xfrm>
            <a:off x="4788099" y="986128"/>
            <a:ext cx="3467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595959"/>
                </a:solidFill>
                <a:latin typeface="Arial"/>
                <a:cs typeface="Arial"/>
              </a:rPr>
              <a:t>MPL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528820" cy="1522095"/>
          </a:xfrm>
          <a:custGeom>
            <a:avLst/>
            <a:gdLst/>
            <a:ahLst/>
            <a:cxnLst/>
            <a:rect l="l" t="t" r="r" b="b"/>
            <a:pathLst>
              <a:path w="4528820" h="1522095">
                <a:moveTo>
                  <a:pt x="1471274" y="1521599"/>
                </a:moveTo>
                <a:lnTo>
                  <a:pt x="1415527" y="1521263"/>
                </a:lnTo>
                <a:lnTo>
                  <a:pt x="1360006" y="1520258"/>
                </a:lnTo>
                <a:lnTo>
                  <a:pt x="1304717" y="1518588"/>
                </a:lnTo>
                <a:lnTo>
                  <a:pt x="1249668" y="1516261"/>
                </a:lnTo>
                <a:lnTo>
                  <a:pt x="1194867" y="1513280"/>
                </a:lnTo>
                <a:lnTo>
                  <a:pt x="1140321" y="1509651"/>
                </a:lnTo>
                <a:lnTo>
                  <a:pt x="1086037" y="1505380"/>
                </a:lnTo>
                <a:lnTo>
                  <a:pt x="1032023" y="1500472"/>
                </a:lnTo>
                <a:lnTo>
                  <a:pt x="978286" y="1494931"/>
                </a:lnTo>
                <a:lnTo>
                  <a:pt x="924834" y="1488765"/>
                </a:lnTo>
                <a:lnTo>
                  <a:pt x="871673" y="1481977"/>
                </a:lnTo>
                <a:lnTo>
                  <a:pt x="818811" y="1474573"/>
                </a:lnTo>
                <a:lnTo>
                  <a:pt x="766257" y="1466559"/>
                </a:lnTo>
                <a:lnTo>
                  <a:pt x="714016" y="1457940"/>
                </a:lnTo>
                <a:lnTo>
                  <a:pt x="662096" y="1448721"/>
                </a:lnTo>
                <a:lnTo>
                  <a:pt x="610505" y="1438907"/>
                </a:lnTo>
                <a:lnTo>
                  <a:pt x="559250" y="1428504"/>
                </a:lnTo>
                <a:lnTo>
                  <a:pt x="508339" y="1417517"/>
                </a:lnTo>
                <a:lnTo>
                  <a:pt x="457778" y="1405952"/>
                </a:lnTo>
                <a:lnTo>
                  <a:pt x="407576" y="1393814"/>
                </a:lnTo>
                <a:lnTo>
                  <a:pt x="357740" y="1381107"/>
                </a:lnTo>
                <a:lnTo>
                  <a:pt x="308276" y="1367839"/>
                </a:lnTo>
                <a:lnTo>
                  <a:pt x="259193" y="1354012"/>
                </a:lnTo>
                <a:lnTo>
                  <a:pt x="210497" y="1339634"/>
                </a:lnTo>
                <a:lnTo>
                  <a:pt x="162197" y="1324710"/>
                </a:lnTo>
                <a:lnTo>
                  <a:pt x="114299" y="1309244"/>
                </a:lnTo>
                <a:lnTo>
                  <a:pt x="66810" y="1293242"/>
                </a:lnTo>
                <a:lnTo>
                  <a:pt x="19740" y="1276710"/>
                </a:lnTo>
                <a:lnTo>
                  <a:pt x="0" y="1269492"/>
                </a:lnTo>
                <a:lnTo>
                  <a:pt x="0" y="0"/>
                </a:lnTo>
                <a:lnTo>
                  <a:pt x="4528251" y="0"/>
                </a:lnTo>
                <a:lnTo>
                  <a:pt x="4509437" y="34855"/>
                </a:lnTo>
                <a:lnTo>
                  <a:pt x="4489534" y="70033"/>
                </a:lnTo>
                <a:lnTo>
                  <a:pt x="4468874" y="104925"/>
                </a:lnTo>
                <a:lnTo>
                  <a:pt x="4447465" y="139526"/>
                </a:lnTo>
                <a:lnTo>
                  <a:pt x="4425315" y="173832"/>
                </a:lnTo>
                <a:lnTo>
                  <a:pt x="4402429" y="207836"/>
                </a:lnTo>
                <a:lnTo>
                  <a:pt x="4378817" y="241533"/>
                </a:lnTo>
                <a:lnTo>
                  <a:pt x="4354485" y="274918"/>
                </a:lnTo>
                <a:lnTo>
                  <a:pt x="4329441" y="307985"/>
                </a:lnTo>
                <a:lnTo>
                  <a:pt x="4303692" y="340730"/>
                </a:lnTo>
                <a:lnTo>
                  <a:pt x="4277245" y="373147"/>
                </a:lnTo>
                <a:lnTo>
                  <a:pt x="4250108" y="405231"/>
                </a:lnTo>
                <a:lnTo>
                  <a:pt x="4222288" y="436976"/>
                </a:lnTo>
                <a:lnTo>
                  <a:pt x="4193793" y="468376"/>
                </a:lnTo>
                <a:lnTo>
                  <a:pt x="4164629" y="499428"/>
                </a:lnTo>
                <a:lnTo>
                  <a:pt x="4134805" y="530124"/>
                </a:lnTo>
                <a:lnTo>
                  <a:pt x="4104328" y="560461"/>
                </a:lnTo>
                <a:lnTo>
                  <a:pt x="4073205" y="590432"/>
                </a:lnTo>
                <a:lnTo>
                  <a:pt x="4041443" y="620033"/>
                </a:lnTo>
                <a:lnTo>
                  <a:pt x="4009050" y="649257"/>
                </a:lnTo>
                <a:lnTo>
                  <a:pt x="3976033" y="678101"/>
                </a:lnTo>
                <a:lnTo>
                  <a:pt x="3942400" y="706557"/>
                </a:lnTo>
                <a:lnTo>
                  <a:pt x="3908157" y="734622"/>
                </a:lnTo>
                <a:lnTo>
                  <a:pt x="3873313" y="762289"/>
                </a:lnTo>
                <a:lnTo>
                  <a:pt x="3837875" y="789553"/>
                </a:lnTo>
                <a:lnTo>
                  <a:pt x="3801850" y="816410"/>
                </a:lnTo>
                <a:lnTo>
                  <a:pt x="3765245" y="842853"/>
                </a:lnTo>
                <a:lnTo>
                  <a:pt x="3728069" y="868877"/>
                </a:lnTo>
                <a:lnTo>
                  <a:pt x="3690327" y="894478"/>
                </a:lnTo>
                <a:lnTo>
                  <a:pt x="3652028" y="919649"/>
                </a:lnTo>
                <a:lnTo>
                  <a:pt x="3613179" y="944386"/>
                </a:lnTo>
                <a:lnTo>
                  <a:pt x="3573787" y="968682"/>
                </a:lnTo>
                <a:lnTo>
                  <a:pt x="3533860" y="992533"/>
                </a:lnTo>
                <a:lnTo>
                  <a:pt x="3493405" y="1015934"/>
                </a:lnTo>
                <a:lnTo>
                  <a:pt x="3452430" y="1038879"/>
                </a:lnTo>
                <a:lnTo>
                  <a:pt x="3410941" y="1061362"/>
                </a:lnTo>
                <a:lnTo>
                  <a:pt x="3368947" y="1083379"/>
                </a:lnTo>
                <a:lnTo>
                  <a:pt x="3326454" y="1104924"/>
                </a:lnTo>
                <a:lnTo>
                  <a:pt x="3283470" y="1125991"/>
                </a:lnTo>
                <a:lnTo>
                  <a:pt x="3240003" y="1146576"/>
                </a:lnTo>
                <a:lnTo>
                  <a:pt x="3196059" y="1166673"/>
                </a:lnTo>
                <a:lnTo>
                  <a:pt x="3151647" y="1186277"/>
                </a:lnTo>
                <a:lnTo>
                  <a:pt x="3106773" y="1205382"/>
                </a:lnTo>
                <a:lnTo>
                  <a:pt x="3061445" y="1223983"/>
                </a:lnTo>
                <a:lnTo>
                  <a:pt x="3015670" y="1242075"/>
                </a:lnTo>
                <a:lnTo>
                  <a:pt x="2969456" y="1259653"/>
                </a:lnTo>
                <a:lnTo>
                  <a:pt x="2922809" y="1276710"/>
                </a:lnTo>
                <a:lnTo>
                  <a:pt x="2875739" y="1293242"/>
                </a:lnTo>
                <a:lnTo>
                  <a:pt x="2828250" y="1309244"/>
                </a:lnTo>
                <a:lnTo>
                  <a:pt x="2780352" y="1324710"/>
                </a:lnTo>
                <a:lnTo>
                  <a:pt x="2732052" y="1339634"/>
                </a:lnTo>
                <a:lnTo>
                  <a:pt x="2683356" y="1354012"/>
                </a:lnTo>
                <a:lnTo>
                  <a:pt x="2634273" y="1367839"/>
                </a:lnTo>
                <a:lnTo>
                  <a:pt x="2584809" y="1381107"/>
                </a:lnTo>
                <a:lnTo>
                  <a:pt x="2534973" y="1393814"/>
                </a:lnTo>
                <a:lnTo>
                  <a:pt x="2484771" y="1405952"/>
                </a:lnTo>
                <a:lnTo>
                  <a:pt x="2434210" y="1417517"/>
                </a:lnTo>
                <a:lnTo>
                  <a:pt x="2383299" y="1428504"/>
                </a:lnTo>
                <a:lnTo>
                  <a:pt x="2332044" y="1438907"/>
                </a:lnTo>
                <a:lnTo>
                  <a:pt x="2280453" y="1448721"/>
                </a:lnTo>
                <a:lnTo>
                  <a:pt x="2228533" y="1457940"/>
                </a:lnTo>
                <a:lnTo>
                  <a:pt x="2176292" y="1466559"/>
                </a:lnTo>
                <a:lnTo>
                  <a:pt x="2123737" y="1474573"/>
                </a:lnTo>
                <a:lnTo>
                  <a:pt x="2070876" y="1481977"/>
                </a:lnTo>
                <a:lnTo>
                  <a:pt x="2017715" y="1488765"/>
                </a:lnTo>
                <a:lnTo>
                  <a:pt x="1964263" y="1494931"/>
                </a:lnTo>
                <a:lnTo>
                  <a:pt x="1910526" y="1500472"/>
                </a:lnTo>
                <a:lnTo>
                  <a:pt x="1856512" y="1505380"/>
                </a:lnTo>
                <a:lnTo>
                  <a:pt x="1802228" y="1509651"/>
                </a:lnTo>
                <a:lnTo>
                  <a:pt x="1747682" y="1513280"/>
                </a:lnTo>
                <a:lnTo>
                  <a:pt x="1692881" y="1516261"/>
                </a:lnTo>
                <a:lnTo>
                  <a:pt x="1637832" y="1518588"/>
                </a:lnTo>
                <a:lnTo>
                  <a:pt x="1582543" y="1520258"/>
                </a:lnTo>
                <a:lnTo>
                  <a:pt x="1527022" y="1521263"/>
                </a:lnTo>
                <a:lnTo>
                  <a:pt x="1471274" y="15215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740701" y="1052879"/>
            <a:ext cx="166052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>
                <a:solidFill>
                  <a:srgbClr val="6A6AF4"/>
                </a:solidFill>
              </a:rPr>
              <a:t>Merci</a:t>
            </a:r>
            <a:r>
              <a:rPr dirty="0" sz="4000" spc="-135">
                <a:solidFill>
                  <a:srgbClr val="6A6AF4"/>
                </a:solidFill>
              </a:rPr>
              <a:t> </a:t>
            </a:r>
            <a:r>
              <a:rPr dirty="0" sz="4000" spc="-50">
                <a:solidFill>
                  <a:srgbClr val="6A6AF4"/>
                </a:solidFill>
              </a:rPr>
              <a:t>!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7315375" y="4290869"/>
            <a:ext cx="1577975" cy="726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1905">
              <a:lnSpc>
                <a:spcPct val="114999"/>
              </a:lnSpc>
              <a:spcBef>
                <a:spcPts val="100"/>
              </a:spcBef>
            </a:pPr>
            <a:r>
              <a:rPr dirty="0" sz="1000" i="1">
                <a:latin typeface="Arial"/>
                <a:cs typeface="Arial"/>
              </a:rPr>
              <a:t>Adeline</a:t>
            </a:r>
            <a:r>
              <a:rPr dirty="0" sz="1000" spc="-35" i="1">
                <a:latin typeface="Arial"/>
                <a:cs typeface="Arial"/>
              </a:rPr>
              <a:t> </a:t>
            </a:r>
            <a:r>
              <a:rPr dirty="0" sz="1000" spc="-10" i="1">
                <a:latin typeface="Arial"/>
                <a:cs typeface="Arial"/>
              </a:rPr>
              <a:t>Latron</a:t>
            </a:r>
            <a:r>
              <a:rPr dirty="0" sz="1000" spc="500" i="1">
                <a:latin typeface="Arial"/>
                <a:cs typeface="Arial"/>
              </a:rPr>
              <a:t> </a:t>
            </a:r>
            <a:r>
              <a:rPr dirty="0" sz="1000" i="1">
                <a:latin typeface="Arial"/>
                <a:cs typeface="Arial"/>
              </a:rPr>
              <a:t>Responsable</a:t>
            </a:r>
            <a:r>
              <a:rPr dirty="0" sz="1000" spc="-30" i="1">
                <a:latin typeface="Arial"/>
                <a:cs typeface="Arial"/>
              </a:rPr>
              <a:t> </a:t>
            </a:r>
            <a:r>
              <a:rPr dirty="0" sz="1000" i="1">
                <a:latin typeface="Arial"/>
                <a:cs typeface="Arial"/>
              </a:rPr>
              <a:t>du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-10" i="1">
                <a:latin typeface="Arial"/>
                <a:cs typeface="Arial"/>
              </a:rPr>
              <a:t>service adeline.latron@entreprises. </a:t>
            </a:r>
            <a:r>
              <a:rPr dirty="0" sz="1000" i="1">
                <a:latin typeface="Arial"/>
                <a:cs typeface="Arial"/>
              </a:rPr>
              <a:t>service-</a:t>
            </a:r>
            <a:r>
              <a:rPr dirty="0" sz="1000" spc="-10" i="1">
                <a:latin typeface="Arial"/>
                <a:cs typeface="Arial"/>
              </a:rPr>
              <a:t>public.gouv.fr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275" y="86848"/>
            <a:ext cx="3539698" cy="86404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815817" y="2033680"/>
            <a:ext cx="5236845" cy="3110230"/>
            <a:chOff x="1815817" y="2033680"/>
            <a:chExt cx="5236845" cy="31102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5817" y="2033680"/>
              <a:ext cx="5236754" cy="310981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407600" y="2324725"/>
              <a:ext cx="83820" cy="50800"/>
            </a:xfrm>
            <a:custGeom>
              <a:avLst/>
              <a:gdLst/>
              <a:ahLst/>
              <a:cxnLst/>
              <a:rect l="l" t="t" r="r" b="b"/>
              <a:pathLst>
                <a:path w="83820" h="50800">
                  <a:moveTo>
                    <a:pt x="71699" y="50497"/>
                  </a:moveTo>
                  <a:lnTo>
                    <a:pt x="21351" y="28612"/>
                  </a:lnTo>
                  <a:lnTo>
                    <a:pt x="11100" y="14320"/>
                  </a:lnTo>
                  <a:lnTo>
                    <a:pt x="0" y="0"/>
                  </a:lnTo>
                  <a:lnTo>
                    <a:pt x="32451" y="0"/>
                  </a:lnTo>
                  <a:lnTo>
                    <a:pt x="46950" y="5889"/>
                  </a:lnTo>
                  <a:lnTo>
                    <a:pt x="81950" y="32827"/>
                  </a:lnTo>
                  <a:lnTo>
                    <a:pt x="83649" y="44607"/>
                  </a:lnTo>
                  <a:lnTo>
                    <a:pt x="71699" y="504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6549" y="4199175"/>
              <a:ext cx="1157901" cy="6407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DF4F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55726" y="1"/>
            <a:ext cx="888273" cy="88827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2384383"/>
            <a:ext cx="9144000" cy="2573020"/>
            <a:chOff x="0" y="2384383"/>
            <a:chExt cx="9144000" cy="2573020"/>
          </a:xfrm>
        </p:grpSpPr>
        <p:sp>
          <p:nvSpPr>
            <p:cNvPr id="5" name="object 5"/>
            <p:cNvSpPr/>
            <p:nvPr/>
          </p:nvSpPr>
          <p:spPr>
            <a:xfrm>
              <a:off x="0" y="2398804"/>
              <a:ext cx="4599940" cy="2558415"/>
            </a:xfrm>
            <a:custGeom>
              <a:avLst/>
              <a:gdLst/>
              <a:ahLst/>
              <a:cxnLst/>
              <a:rect l="l" t="t" r="r" b="b"/>
              <a:pathLst>
                <a:path w="4599940" h="2558415">
                  <a:moveTo>
                    <a:pt x="3320446" y="2558004"/>
                  </a:moveTo>
                  <a:lnTo>
                    <a:pt x="0" y="2558004"/>
                  </a:lnTo>
                  <a:lnTo>
                    <a:pt x="0" y="0"/>
                  </a:lnTo>
                  <a:lnTo>
                    <a:pt x="3320446" y="0"/>
                  </a:lnTo>
                  <a:lnTo>
                    <a:pt x="3371215" y="1006"/>
                  </a:lnTo>
                  <a:lnTo>
                    <a:pt x="3421721" y="4012"/>
                  </a:lnTo>
                  <a:lnTo>
                    <a:pt x="3471912" y="8995"/>
                  </a:lnTo>
                  <a:lnTo>
                    <a:pt x="3521734" y="15933"/>
                  </a:lnTo>
                  <a:lnTo>
                    <a:pt x="3571132" y="24802"/>
                  </a:lnTo>
                  <a:lnTo>
                    <a:pt x="3620054" y="35582"/>
                  </a:lnTo>
                  <a:lnTo>
                    <a:pt x="3668445" y="48250"/>
                  </a:lnTo>
                  <a:lnTo>
                    <a:pt x="3716252" y="62783"/>
                  </a:lnTo>
                  <a:lnTo>
                    <a:pt x="3763421" y="79160"/>
                  </a:lnTo>
                  <a:lnTo>
                    <a:pt x="3809899" y="97358"/>
                  </a:lnTo>
                  <a:lnTo>
                    <a:pt x="3855632" y="117355"/>
                  </a:lnTo>
                  <a:lnTo>
                    <a:pt x="3900566" y="139128"/>
                  </a:lnTo>
                  <a:lnTo>
                    <a:pt x="3944647" y="162656"/>
                  </a:lnTo>
                  <a:lnTo>
                    <a:pt x="3987822" y="187917"/>
                  </a:lnTo>
                  <a:lnTo>
                    <a:pt x="4030037" y="214887"/>
                  </a:lnTo>
                  <a:lnTo>
                    <a:pt x="4071239" y="243545"/>
                  </a:lnTo>
                  <a:lnTo>
                    <a:pt x="4111374" y="273869"/>
                  </a:lnTo>
                  <a:lnTo>
                    <a:pt x="4150387" y="305836"/>
                  </a:lnTo>
                  <a:lnTo>
                    <a:pt x="4188227" y="339424"/>
                  </a:lnTo>
                  <a:lnTo>
                    <a:pt x="4224837" y="374611"/>
                  </a:lnTo>
                  <a:lnTo>
                    <a:pt x="4260024" y="411222"/>
                  </a:lnTo>
                  <a:lnTo>
                    <a:pt x="4293612" y="449061"/>
                  </a:lnTo>
                  <a:lnTo>
                    <a:pt x="4325579" y="488074"/>
                  </a:lnTo>
                  <a:lnTo>
                    <a:pt x="4355903" y="528209"/>
                  </a:lnTo>
                  <a:lnTo>
                    <a:pt x="4384561" y="569411"/>
                  </a:lnTo>
                  <a:lnTo>
                    <a:pt x="4411531" y="611626"/>
                  </a:lnTo>
                  <a:lnTo>
                    <a:pt x="4436792" y="654801"/>
                  </a:lnTo>
                  <a:lnTo>
                    <a:pt x="4460320" y="698882"/>
                  </a:lnTo>
                  <a:lnTo>
                    <a:pt x="4482093" y="743816"/>
                  </a:lnTo>
                  <a:lnTo>
                    <a:pt x="4502090" y="789549"/>
                  </a:lnTo>
                  <a:lnTo>
                    <a:pt x="4520288" y="836027"/>
                  </a:lnTo>
                  <a:lnTo>
                    <a:pt x="4536665" y="883196"/>
                  </a:lnTo>
                  <a:lnTo>
                    <a:pt x="4551198" y="931003"/>
                  </a:lnTo>
                  <a:lnTo>
                    <a:pt x="4563866" y="979394"/>
                  </a:lnTo>
                  <a:lnTo>
                    <a:pt x="4574645" y="1028316"/>
                  </a:lnTo>
                  <a:lnTo>
                    <a:pt x="4583515" y="1077714"/>
                  </a:lnTo>
                  <a:lnTo>
                    <a:pt x="4590453" y="1127536"/>
                  </a:lnTo>
                  <a:lnTo>
                    <a:pt x="4595435" y="1177727"/>
                  </a:lnTo>
                  <a:lnTo>
                    <a:pt x="4598441" y="1228233"/>
                  </a:lnTo>
                  <a:lnTo>
                    <a:pt x="4599448" y="1279002"/>
                  </a:lnTo>
                  <a:lnTo>
                    <a:pt x="4598566" y="1326951"/>
                  </a:lnTo>
                  <a:lnTo>
                    <a:pt x="4595940" y="1374455"/>
                  </a:lnTo>
                  <a:lnTo>
                    <a:pt x="4591601" y="1421483"/>
                  </a:lnTo>
                  <a:lnTo>
                    <a:pt x="4585581" y="1468004"/>
                  </a:lnTo>
                  <a:lnTo>
                    <a:pt x="4577909" y="1513986"/>
                  </a:lnTo>
                  <a:lnTo>
                    <a:pt x="4568617" y="1559399"/>
                  </a:lnTo>
                  <a:lnTo>
                    <a:pt x="4557736" y="1604212"/>
                  </a:lnTo>
                  <a:lnTo>
                    <a:pt x="4545297" y="1648395"/>
                  </a:lnTo>
                  <a:lnTo>
                    <a:pt x="4531330" y="1691915"/>
                  </a:lnTo>
                  <a:lnTo>
                    <a:pt x="4515867" y="1734743"/>
                  </a:lnTo>
                  <a:lnTo>
                    <a:pt x="4498938" y="1776848"/>
                  </a:lnTo>
                  <a:lnTo>
                    <a:pt x="4480575" y="1818197"/>
                  </a:lnTo>
                  <a:lnTo>
                    <a:pt x="4460807" y="1858761"/>
                  </a:lnTo>
                  <a:lnTo>
                    <a:pt x="4439668" y="1898509"/>
                  </a:lnTo>
                  <a:lnTo>
                    <a:pt x="4417186" y="1937410"/>
                  </a:lnTo>
                  <a:lnTo>
                    <a:pt x="4393393" y="1975432"/>
                  </a:lnTo>
                  <a:lnTo>
                    <a:pt x="4368320" y="2012546"/>
                  </a:lnTo>
                  <a:lnTo>
                    <a:pt x="4341998" y="2048719"/>
                  </a:lnTo>
                  <a:lnTo>
                    <a:pt x="4314458" y="2083921"/>
                  </a:lnTo>
                  <a:lnTo>
                    <a:pt x="4285731" y="2118122"/>
                  </a:lnTo>
                  <a:lnTo>
                    <a:pt x="4255847" y="2151289"/>
                  </a:lnTo>
                  <a:lnTo>
                    <a:pt x="4224837" y="2183393"/>
                  </a:lnTo>
                  <a:lnTo>
                    <a:pt x="4192733" y="2214403"/>
                  </a:lnTo>
                  <a:lnTo>
                    <a:pt x="4159565" y="2244287"/>
                  </a:lnTo>
                  <a:lnTo>
                    <a:pt x="4125365" y="2273014"/>
                  </a:lnTo>
                  <a:lnTo>
                    <a:pt x="4090163" y="2300555"/>
                  </a:lnTo>
                  <a:lnTo>
                    <a:pt x="4053989" y="2326877"/>
                  </a:lnTo>
                  <a:lnTo>
                    <a:pt x="4016876" y="2351949"/>
                  </a:lnTo>
                  <a:lnTo>
                    <a:pt x="3978854" y="2375742"/>
                  </a:lnTo>
                  <a:lnTo>
                    <a:pt x="3939953" y="2398224"/>
                  </a:lnTo>
                  <a:lnTo>
                    <a:pt x="3900205" y="2419364"/>
                  </a:lnTo>
                  <a:lnTo>
                    <a:pt x="3859641" y="2439131"/>
                  </a:lnTo>
                  <a:lnTo>
                    <a:pt x="3818291" y="2457494"/>
                  </a:lnTo>
                  <a:lnTo>
                    <a:pt x="3776187" y="2474423"/>
                  </a:lnTo>
                  <a:lnTo>
                    <a:pt x="3733359" y="2489886"/>
                  </a:lnTo>
                  <a:lnTo>
                    <a:pt x="3689839" y="2503853"/>
                  </a:lnTo>
                  <a:lnTo>
                    <a:pt x="3645656" y="2516292"/>
                  </a:lnTo>
                  <a:lnTo>
                    <a:pt x="3600843" y="2527173"/>
                  </a:lnTo>
                  <a:lnTo>
                    <a:pt x="3555430" y="2536465"/>
                  </a:lnTo>
                  <a:lnTo>
                    <a:pt x="3509448" y="2544137"/>
                  </a:lnTo>
                  <a:lnTo>
                    <a:pt x="3462927" y="2550158"/>
                  </a:lnTo>
                  <a:lnTo>
                    <a:pt x="3415899" y="2554496"/>
                  </a:lnTo>
                  <a:lnTo>
                    <a:pt x="3368395" y="2557122"/>
                  </a:lnTo>
                  <a:lnTo>
                    <a:pt x="3320446" y="2558004"/>
                  </a:lnTo>
                  <a:close/>
                </a:path>
              </a:pathLst>
            </a:custGeom>
            <a:solidFill>
              <a:srgbClr val="FF73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538751" y="2384383"/>
              <a:ext cx="4605655" cy="2558415"/>
            </a:xfrm>
            <a:custGeom>
              <a:avLst/>
              <a:gdLst/>
              <a:ahLst/>
              <a:cxnLst/>
              <a:rect l="l" t="t" r="r" b="b"/>
              <a:pathLst>
                <a:path w="4605655" h="2558415">
                  <a:moveTo>
                    <a:pt x="4605248" y="2558004"/>
                  </a:moveTo>
                  <a:lnTo>
                    <a:pt x="1279002" y="2558004"/>
                  </a:lnTo>
                  <a:lnTo>
                    <a:pt x="1231052" y="2557122"/>
                  </a:lnTo>
                  <a:lnTo>
                    <a:pt x="1183548" y="2554496"/>
                  </a:lnTo>
                  <a:lnTo>
                    <a:pt x="1136521" y="2550158"/>
                  </a:lnTo>
                  <a:lnTo>
                    <a:pt x="1090000" y="2544137"/>
                  </a:lnTo>
                  <a:lnTo>
                    <a:pt x="1044018" y="2536465"/>
                  </a:lnTo>
                  <a:lnTo>
                    <a:pt x="998605" y="2527173"/>
                  </a:lnTo>
                  <a:lnTo>
                    <a:pt x="953791" y="2516292"/>
                  </a:lnTo>
                  <a:lnTo>
                    <a:pt x="909609" y="2503853"/>
                  </a:lnTo>
                  <a:lnTo>
                    <a:pt x="866088" y="2489886"/>
                  </a:lnTo>
                  <a:lnTo>
                    <a:pt x="823261" y="2474423"/>
                  </a:lnTo>
                  <a:lnTo>
                    <a:pt x="781156" y="2457494"/>
                  </a:lnTo>
                  <a:lnTo>
                    <a:pt x="739807" y="2439131"/>
                  </a:lnTo>
                  <a:lnTo>
                    <a:pt x="699242" y="2419364"/>
                  </a:lnTo>
                  <a:lnTo>
                    <a:pt x="659495" y="2398224"/>
                  </a:lnTo>
                  <a:lnTo>
                    <a:pt x="620594" y="2375742"/>
                  </a:lnTo>
                  <a:lnTo>
                    <a:pt x="582572" y="2351949"/>
                  </a:lnTo>
                  <a:lnTo>
                    <a:pt x="545458" y="2326876"/>
                  </a:lnTo>
                  <a:lnTo>
                    <a:pt x="509285" y="2300554"/>
                  </a:lnTo>
                  <a:lnTo>
                    <a:pt x="474083" y="2273014"/>
                  </a:lnTo>
                  <a:lnTo>
                    <a:pt x="439882" y="2244287"/>
                  </a:lnTo>
                  <a:lnTo>
                    <a:pt x="406715" y="2214403"/>
                  </a:lnTo>
                  <a:lnTo>
                    <a:pt x="374611" y="2183393"/>
                  </a:lnTo>
                  <a:lnTo>
                    <a:pt x="343601" y="2151289"/>
                  </a:lnTo>
                  <a:lnTo>
                    <a:pt x="313717" y="2118121"/>
                  </a:lnTo>
                  <a:lnTo>
                    <a:pt x="284990" y="2083921"/>
                  </a:lnTo>
                  <a:lnTo>
                    <a:pt x="257449" y="2048719"/>
                  </a:lnTo>
                  <a:lnTo>
                    <a:pt x="231127" y="2012545"/>
                  </a:lnTo>
                  <a:lnTo>
                    <a:pt x="206055" y="1975432"/>
                  </a:lnTo>
                  <a:lnTo>
                    <a:pt x="182262" y="1937410"/>
                  </a:lnTo>
                  <a:lnTo>
                    <a:pt x="159780" y="1898509"/>
                  </a:lnTo>
                  <a:lnTo>
                    <a:pt x="138640" y="1858761"/>
                  </a:lnTo>
                  <a:lnTo>
                    <a:pt x="118873" y="1818197"/>
                  </a:lnTo>
                  <a:lnTo>
                    <a:pt x="100510" y="1776847"/>
                  </a:lnTo>
                  <a:lnTo>
                    <a:pt x="83581" y="1734743"/>
                  </a:lnTo>
                  <a:lnTo>
                    <a:pt x="68118" y="1691915"/>
                  </a:lnTo>
                  <a:lnTo>
                    <a:pt x="54151" y="1648395"/>
                  </a:lnTo>
                  <a:lnTo>
                    <a:pt x="41712" y="1604212"/>
                  </a:lnTo>
                  <a:lnTo>
                    <a:pt x="30831" y="1559399"/>
                  </a:lnTo>
                  <a:lnTo>
                    <a:pt x="21539" y="1513986"/>
                  </a:lnTo>
                  <a:lnTo>
                    <a:pt x="13867" y="1468003"/>
                  </a:lnTo>
                  <a:lnTo>
                    <a:pt x="7846" y="1421483"/>
                  </a:lnTo>
                  <a:lnTo>
                    <a:pt x="3508" y="1374455"/>
                  </a:lnTo>
                  <a:lnTo>
                    <a:pt x="882" y="1326951"/>
                  </a:lnTo>
                  <a:lnTo>
                    <a:pt x="0" y="1279002"/>
                  </a:lnTo>
                  <a:lnTo>
                    <a:pt x="882" y="1231052"/>
                  </a:lnTo>
                  <a:lnTo>
                    <a:pt x="3508" y="1183548"/>
                  </a:lnTo>
                  <a:lnTo>
                    <a:pt x="7846" y="1136521"/>
                  </a:lnTo>
                  <a:lnTo>
                    <a:pt x="13867" y="1090000"/>
                  </a:lnTo>
                  <a:lnTo>
                    <a:pt x="21539" y="1044018"/>
                  </a:lnTo>
                  <a:lnTo>
                    <a:pt x="30831" y="998605"/>
                  </a:lnTo>
                  <a:lnTo>
                    <a:pt x="41712" y="953791"/>
                  </a:lnTo>
                  <a:lnTo>
                    <a:pt x="54151" y="909609"/>
                  </a:lnTo>
                  <a:lnTo>
                    <a:pt x="68118" y="866088"/>
                  </a:lnTo>
                  <a:lnTo>
                    <a:pt x="83581" y="823261"/>
                  </a:lnTo>
                  <a:lnTo>
                    <a:pt x="100510" y="781156"/>
                  </a:lnTo>
                  <a:lnTo>
                    <a:pt x="118873" y="739807"/>
                  </a:lnTo>
                  <a:lnTo>
                    <a:pt x="138640" y="699242"/>
                  </a:lnTo>
                  <a:lnTo>
                    <a:pt x="159780" y="659495"/>
                  </a:lnTo>
                  <a:lnTo>
                    <a:pt x="182262" y="620594"/>
                  </a:lnTo>
                  <a:lnTo>
                    <a:pt x="206055" y="582572"/>
                  </a:lnTo>
                  <a:lnTo>
                    <a:pt x="231127" y="545458"/>
                  </a:lnTo>
                  <a:lnTo>
                    <a:pt x="257449" y="509285"/>
                  </a:lnTo>
                  <a:lnTo>
                    <a:pt x="284990" y="474083"/>
                  </a:lnTo>
                  <a:lnTo>
                    <a:pt x="313717" y="439882"/>
                  </a:lnTo>
                  <a:lnTo>
                    <a:pt x="343601" y="406715"/>
                  </a:lnTo>
                  <a:lnTo>
                    <a:pt x="374611" y="374611"/>
                  </a:lnTo>
                  <a:lnTo>
                    <a:pt x="406715" y="343601"/>
                  </a:lnTo>
                  <a:lnTo>
                    <a:pt x="439882" y="313717"/>
                  </a:lnTo>
                  <a:lnTo>
                    <a:pt x="474083" y="284990"/>
                  </a:lnTo>
                  <a:lnTo>
                    <a:pt x="509285" y="257449"/>
                  </a:lnTo>
                  <a:lnTo>
                    <a:pt x="545458" y="231128"/>
                  </a:lnTo>
                  <a:lnTo>
                    <a:pt x="582572" y="206055"/>
                  </a:lnTo>
                  <a:lnTo>
                    <a:pt x="620594" y="182262"/>
                  </a:lnTo>
                  <a:lnTo>
                    <a:pt x="659495" y="159780"/>
                  </a:lnTo>
                  <a:lnTo>
                    <a:pt x="699242" y="138640"/>
                  </a:lnTo>
                  <a:lnTo>
                    <a:pt x="739807" y="118873"/>
                  </a:lnTo>
                  <a:lnTo>
                    <a:pt x="781156" y="100510"/>
                  </a:lnTo>
                  <a:lnTo>
                    <a:pt x="823261" y="83581"/>
                  </a:lnTo>
                  <a:lnTo>
                    <a:pt x="866088" y="68118"/>
                  </a:lnTo>
                  <a:lnTo>
                    <a:pt x="909609" y="54151"/>
                  </a:lnTo>
                  <a:lnTo>
                    <a:pt x="953791" y="41712"/>
                  </a:lnTo>
                  <a:lnTo>
                    <a:pt x="998605" y="30831"/>
                  </a:lnTo>
                  <a:lnTo>
                    <a:pt x="1044018" y="21539"/>
                  </a:lnTo>
                  <a:lnTo>
                    <a:pt x="1090000" y="13867"/>
                  </a:lnTo>
                  <a:lnTo>
                    <a:pt x="1136521" y="7846"/>
                  </a:lnTo>
                  <a:lnTo>
                    <a:pt x="1183548" y="3508"/>
                  </a:lnTo>
                  <a:lnTo>
                    <a:pt x="1231052" y="882"/>
                  </a:lnTo>
                  <a:lnTo>
                    <a:pt x="1279002" y="0"/>
                  </a:lnTo>
                  <a:lnTo>
                    <a:pt x="4605248" y="0"/>
                  </a:lnTo>
                  <a:lnTo>
                    <a:pt x="4605248" y="2558004"/>
                  </a:lnTo>
                  <a:close/>
                </a:path>
              </a:pathLst>
            </a:custGeom>
            <a:solidFill>
              <a:srgbClr val="6A6AF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071906" y="2652527"/>
            <a:ext cx="176403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3840" marR="5080" indent="-231775">
              <a:lnSpc>
                <a:spcPct val="100000"/>
              </a:lnSpc>
              <a:spcBef>
                <a:spcPts val="100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Plusieurs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millions d’entreprises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350518" y="1382893"/>
            <a:ext cx="6478270" cy="3268345"/>
            <a:chOff x="1350518" y="1382893"/>
            <a:chExt cx="6478270" cy="326834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518" y="1382893"/>
              <a:ext cx="1169826" cy="116982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698590" y="2129459"/>
              <a:ext cx="1092200" cy="426084"/>
            </a:xfrm>
            <a:custGeom>
              <a:avLst/>
              <a:gdLst/>
              <a:ahLst/>
              <a:cxnLst/>
              <a:rect l="l" t="t" r="r" b="b"/>
              <a:pathLst>
                <a:path w="1092200" h="426085">
                  <a:moveTo>
                    <a:pt x="1091755" y="338963"/>
                  </a:moveTo>
                  <a:lnTo>
                    <a:pt x="1013358" y="338963"/>
                  </a:lnTo>
                  <a:lnTo>
                    <a:pt x="1013358" y="0"/>
                  </a:lnTo>
                  <a:lnTo>
                    <a:pt x="78816" y="0"/>
                  </a:lnTo>
                  <a:lnTo>
                    <a:pt x="78816" y="338963"/>
                  </a:lnTo>
                  <a:lnTo>
                    <a:pt x="0" y="338963"/>
                  </a:lnTo>
                  <a:lnTo>
                    <a:pt x="0" y="425665"/>
                  </a:lnTo>
                  <a:lnTo>
                    <a:pt x="1091755" y="425665"/>
                  </a:lnTo>
                  <a:lnTo>
                    <a:pt x="1091755" y="338963"/>
                  </a:lnTo>
                  <a:close/>
                </a:path>
              </a:pathLst>
            </a:custGeom>
            <a:solidFill>
              <a:srgbClr val="FDF4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8954" y="1415600"/>
              <a:ext cx="1169827" cy="116982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61170" y="4138481"/>
              <a:ext cx="1645920" cy="462280"/>
            </a:xfrm>
            <a:custGeom>
              <a:avLst/>
              <a:gdLst/>
              <a:ahLst/>
              <a:cxnLst/>
              <a:rect l="l" t="t" r="r" b="b"/>
              <a:pathLst>
                <a:path w="1645920" h="462279">
                  <a:moveTo>
                    <a:pt x="1645918" y="461664"/>
                  </a:moveTo>
                  <a:lnTo>
                    <a:pt x="0" y="461664"/>
                  </a:lnTo>
                  <a:lnTo>
                    <a:pt x="0" y="0"/>
                  </a:lnTo>
                  <a:lnTo>
                    <a:pt x="1645918" y="0"/>
                  </a:lnTo>
                  <a:lnTo>
                    <a:pt x="1645918" y="461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061170" y="4138481"/>
              <a:ext cx="1645920" cy="462280"/>
            </a:xfrm>
            <a:custGeom>
              <a:avLst/>
              <a:gdLst/>
              <a:ahLst/>
              <a:cxnLst/>
              <a:rect l="l" t="t" r="r" b="b"/>
              <a:pathLst>
                <a:path w="1645920" h="462279">
                  <a:moveTo>
                    <a:pt x="0" y="0"/>
                  </a:moveTo>
                  <a:lnTo>
                    <a:pt x="1645918" y="0"/>
                  </a:lnTo>
                  <a:lnTo>
                    <a:pt x="1645918" y="461664"/>
                  </a:lnTo>
                  <a:lnTo>
                    <a:pt x="0" y="461664"/>
                  </a:lnTo>
                  <a:lnTo>
                    <a:pt x="0" y="0"/>
                  </a:lnTo>
                  <a:close/>
                </a:path>
              </a:pathLst>
            </a:custGeom>
            <a:ln w="1015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2299595" y="4157786"/>
            <a:ext cx="11690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9055" marR="5080" indent="-4699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732C"/>
                </a:solidFill>
                <a:latin typeface="Arial"/>
                <a:cs typeface="Arial"/>
              </a:rPr>
              <a:t>Méconnaissance </a:t>
            </a:r>
            <a:r>
              <a:rPr dirty="0" sz="1200">
                <a:solidFill>
                  <a:srgbClr val="FF732C"/>
                </a:solidFill>
                <a:latin typeface="Arial"/>
                <a:cs typeface="Arial"/>
              </a:rPr>
              <a:t>des</a:t>
            </a:r>
            <a:r>
              <a:rPr dirty="0" sz="1200" spc="-5">
                <a:solidFill>
                  <a:srgbClr val="FF732C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FF732C"/>
                </a:solidFill>
                <a:latin typeface="Arial"/>
                <a:cs typeface="Arial"/>
              </a:rPr>
              <a:t>partenaires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6504" y="4087681"/>
            <a:ext cx="1747520" cy="56388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82550" rIns="0" bIns="0" rtlCol="0" vert="horz">
            <a:spAutoFit/>
          </a:bodyPr>
          <a:lstStyle/>
          <a:p>
            <a:pPr marL="547370" marR="294005" indent="-245745">
              <a:lnSpc>
                <a:spcPct val="100000"/>
              </a:lnSpc>
              <a:spcBef>
                <a:spcPts val="650"/>
              </a:spcBef>
            </a:pPr>
            <a:r>
              <a:rPr dirty="0" sz="1200" spc="-10">
                <a:solidFill>
                  <a:srgbClr val="FF732C"/>
                </a:solidFill>
                <a:latin typeface="Arial"/>
                <a:cs typeface="Arial"/>
              </a:rPr>
              <a:t>Méconnaissance </a:t>
            </a:r>
            <a:r>
              <a:rPr dirty="0" sz="1200">
                <a:solidFill>
                  <a:srgbClr val="FF732C"/>
                </a:solidFill>
                <a:latin typeface="Arial"/>
                <a:cs typeface="Arial"/>
              </a:rPr>
              <a:t>des</a:t>
            </a:r>
            <a:r>
              <a:rPr dirty="0" sz="1200" spc="-15">
                <a:solidFill>
                  <a:srgbClr val="FF732C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FF732C"/>
                </a:solidFill>
                <a:latin typeface="Arial"/>
                <a:cs typeface="Arial"/>
              </a:rPr>
              <a:t>aides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7697" y="3412211"/>
            <a:ext cx="1747520" cy="56388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82550" rIns="0" bIns="0" rtlCol="0" vert="horz">
            <a:spAutoFit/>
          </a:bodyPr>
          <a:lstStyle/>
          <a:p>
            <a:pPr marL="560070" marR="552450" indent="37465">
              <a:lnSpc>
                <a:spcPct val="100000"/>
              </a:lnSpc>
              <a:spcBef>
                <a:spcPts val="650"/>
              </a:spcBef>
            </a:pPr>
            <a:r>
              <a:rPr dirty="0" sz="1200" spc="-10">
                <a:solidFill>
                  <a:srgbClr val="FF732C"/>
                </a:solidFill>
                <a:latin typeface="Arial"/>
                <a:cs typeface="Arial"/>
              </a:rPr>
              <a:t>Manque </a:t>
            </a:r>
            <a:r>
              <a:rPr dirty="0" sz="1200">
                <a:solidFill>
                  <a:srgbClr val="FF732C"/>
                </a:solidFill>
                <a:latin typeface="Arial"/>
                <a:cs typeface="Arial"/>
              </a:rPr>
              <a:t>de</a:t>
            </a:r>
            <a:r>
              <a:rPr dirty="0" sz="1200" spc="-10">
                <a:solidFill>
                  <a:srgbClr val="FF732C"/>
                </a:solidFill>
                <a:latin typeface="Arial"/>
                <a:cs typeface="Arial"/>
              </a:rPr>
              <a:t> temps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92272" y="2664102"/>
            <a:ext cx="1891664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83515">
              <a:lnSpc>
                <a:spcPct val="100000"/>
              </a:lnSpc>
              <a:spcBef>
                <a:spcPts val="100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Plusieurs</a:t>
            </a:r>
            <a:r>
              <a:rPr dirty="0" sz="16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milliers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d’aides</a:t>
            </a:r>
            <a:r>
              <a:rPr dirty="0" sz="16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publiques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94138" y="4087681"/>
            <a:ext cx="1659889" cy="56388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82550" rIns="0" bIns="0" rtlCol="0" vert="horz">
            <a:spAutoFit/>
          </a:bodyPr>
          <a:lstStyle/>
          <a:p>
            <a:pPr marL="233679" marR="226695" indent="70485">
              <a:lnSpc>
                <a:spcPct val="100000"/>
              </a:lnSpc>
              <a:spcBef>
                <a:spcPts val="650"/>
              </a:spcBef>
            </a:pPr>
            <a:r>
              <a:rPr dirty="0" sz="1200">
                <a:solidFill>
                  <a:srgbClr val="6A6AF4"/>
                </a:solidFill>
                <a:latin typeface="Arial"/>
                <a:cs typeface="Arial"/>
              </a:rPr>
              <a:t>Complexité</a:t>
            </a:r>
            <a:r>
              <a:rPr dirty="0" sz="1200" spc="-50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6A6AF4"/>
                </a:solidFill>
                <a:latin typeface="Arial"/>
                <a:cs typeface="Arial"/>
              </a:rPr>
              <a:t>des </a:t>
            </a:r>
            <a:r>
              <a:rPr dirty="0" sz="1200">
                <a:solidFill>
                  <a:srgbClr val="6A6AF4"/>
                </a:solidFill>
                <a:latin typeface="Arial"/>
                <a:cs typeface="Arial"/>
              </a:rPr>
              <a:t>offres</a:t>
            </a:r>
            <a:r>
              <a:rPr dirty="0" sz="1200" spc="-25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6A6AF4"/>
                </a:solidFill>
                <a:latin typeface="Arial"/>
                <a:cs typeface="Arial"/>
              </a:rPr>
              <a:t>de</a:t>
            </a:r>
            <a:r>
              <a:rPr dirty="0" sz="1200" spc="-20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6A6AF4"/>
                </a:solidFill>
                <a:latin typeface="Arial"/>
                <a:cs typeface="Arial"/>
              </a:rPr>
              <a:t>services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314358" y="4087681"/>
            <a:ext cx="1864995" cy="563880"/>
            <a:chOff x="5314358" y="4087681"/>
            <a:chExt cx="1864995" cy="563880"/>
          </a:xfrm>
        </p:grpSpPr>
        <p:sp>
          <p:nvSpPr>
            <p:cNvPr id="20" name="object 20"/>
            <p:cNvSpPr/>
            <p:nvPr/>
          </p:nvSpPr>
          <p:spPr>
            <a:xfrm>
              <a:off x="5365158" y="4138481"/>
              <a:ext cx="1763395" cy="462280"/>
            </a:xfrm>
            <a:custGeom>
              <a:avLst/>
              <a:gdLst/>
              <a:ahLst/>
              <a:cxnLst/>
              <a:rect l="l" t="t" r="r" b="b"/>
              <a:pathLst>
                <a:path w="1763395" h="462279">
                  <a:moveTo>
                    <a:pt x="1763329" y="461664"/>
                  </a:moveTo>
                  <a:lnTo>
                    <a:pt x="0" y="461664"/>
                  </a:lnTo>
                  <a:lnTo>
                    <a:pt x="0" y="0"/>
                  </a:lnTo>
                  <a:lnTo>
                    <a:pt x="1763329" y="0"/>
                  </a:lnTo>
                  <a:lnTo>
                    <a:pt x="1763329" y="461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365158" y="4138481"/>
              <a:ext cx="1763395" cy="462280"/>
            </a:xfrm>
            <a:custGeom>
              <a:avLst/>
              <a:gdLst/>
              <a:ahLst/>
              <a:cxnLst/>
              <a:rect l="l" t="t" r="r" b="b"/>
              <a:pathLst>
                <a:path w="1763395" h="462279">
                  <a:moveTo>
                    <a:pt x="0" y="0"/>
                  </a:moveTo>
                  <a:lnTo>
                    <a:pt x="1763329" y="0"/>
                  </a:lnTo>
                  <a:lnTo>
                    <a:pt x="1763329" y="461664"/>
                  </a:lnTo>
                  <a:lnTo>
                    <a:pt x="0" y="461664"/>
                  </a:lnTo>
                  <a:lnTo>
                    <a:pt x="0" y="0"/>
                  </a:lnTo>
                  <a:close/>
                </a:path>
              </a:pathLst>
            </a:custGeom>
            <a:ln w="1015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5539431" y="4157786"/>
            <a:ext cx="14141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6055" marR="5080" indent="-17399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6A6AF4"/>
                </a:solidFill>
                <a:latin typeface="Arial"/>
                <a:cs typeface="Arial"/>
              </a:rPr>
              <a:t>Problème</a:t>
            </a:r>
            <a:r>
              <a:rPr dirty="0" sz="1200" spc="-25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6A6AF4"/>
                </a:solidFill>
                <a:latin typeface="Arial"/>
                <a:cs typeface="Arial"/>
              </a:rPr>
              <a:t>de</a:t>
            </a:r>
            <a:r>
              <a:rPr dirty="0" sz="1200" spc="-25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6A6AF4"/>
                </a:solidFill>
                <a:latin typeface="Arial"/>
                <a:cs typeface="Arial"/>
              </a:rPr>
              <a:t>ciblage </a:t>
            </a:r>
            <a:r>
              <a:rPr dirty="0" sz="1200">
                <a:solidFill>
                  <a:srgbClr val="6A6AF4"/>
                </a:solidFill>
                <a:latin typeface="Arial"/>
                <a:cs typeface="Arial"/>
              </a:rPr>
              <a:t>des</a:t>
            </a:r>
            <a:r>
              <a:rPr dirty="0" sz="1200" spc="-5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6A6AF4"/>
                </a:solidFill>
                <a:latin typeface="Arial"/>
                <a:cs typeface="Arial"/>
              </a:rPr>
              <a:t>entreprises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04032" y="3413697"/>
            <a:ext cx="1864995" cy="56388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82550" rIns="0" bIns="0" rtlCol="0" vert="horz">
            <a:spAutoFit/>
          </a:bodyPr>
          <a:lstStyle/>
          <a:p>
            <a:pPr marL="440690" marR="150495" indent="-283845">
              <a:lnSpc>
                <a:spcPct val="100000"/>
              </a:lnSpc>
              <a:spcBef>
                <a:spcPts val="650"/>
              </a:spcBef>
            </a:pPr>
            <a:r>
              <a:rPr dirty="0" sz="1200">
                <a:solidFill>
                  <a:srgbClr val="6A6AF4"/>
                </a:solidFill>
                <a:latin typeface="Arial"/>
                <a:cs typeface="Arial"/>
              </a:rPr>
              <a:t>Manque</a:t>
            </a:r>
            <a:r>
              <a:rPr dirty="0" sz="1200" spc="-30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6A6AF4"/>
                </a:solidFill>
                <a:latin typeface="Arial"/>
                <a:cs typeface="Arial"/>
              </a:rPr>
              <a:t>de</a:t>
            </a:r>
            <a:r>
              <a:rPr dirty="0" sz="1200" spc="-30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6A6AF4"/>
                </a:solidFill>
                <a:latin typeface="Arial"/>
                <a:cs typeface="Arial"/>
              </a:rPr>
              <a:t>visibilité</a:t>
            </a:r>
            <a:r>
              <a:rPr dirty="0" sz="1200" spc="-30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6A6AF4"/>
                </a:solidFill>
                <a:latin typeface="Arial"/>
                <a:cs typeface="Arial"/>
              </a:rPr>
              <a:t>du </a:t>
            </a:r>
            <a:r>
              <a:rPr dirty="0" sz="1200">
                <a:solidFill>
                  <a:srgbClr val="6A6AF4"/>
                </a:solidFill>
                <a:latin typeface="Arial"/>
                <a:cs typeface="Arial"/>
              </a:rPr>
              <a:t>rôle</a:t>
            </a:r>
            <a:r>
              <a:rPr dirty="0" sz="1200" spc="-15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6A6AF4"/>
                </a:solidFill>
                <a:latin typeface="Arial"/>
                <a:cs typeface="Arial"/>
              </a:rPr>
              <a:t>de</a:t>
            </a:r>
            <a:r>
              <a:rPr dirty="0" sz="1200" spc="-15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6A6AF4"/>
                </a:solidFill>
                <a:latin typeface="Arial"/>
                <a:cs typeface="Arial"/>
              </a:rPr>
              <a:t>conseil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968993" y="2700308"/>
            <a:ext cx="3166745" cy="1758314"/>
            <a:chOff x="2968993" y="2700308"/>
            <a:chExt cx="3166745" cy="1758314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68993" y="3256750"/>
              <a:ext cx="1032977" cy="72182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02143" y="3256749"/>
              <a:ext cx="1032977" cy="72182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677949" y="2706533"/>
              <a:ext cx="1763395" cy="1745614"/>
            </a:xfrm>
            <a:custGeom>
              <a:avLst/>
              <a:gdLst/>
              <a:ahLst/>
              <a:cxnLst/>
              <a:rect l="l" t="t" r="r" b="b"/>
              <a:pathLst>
                <a:path w="1763395" h="1745614">
                  <a:moveTo>
                    <a:pt x="881699" y="1745399"/>
                  </a:moveTo>
                  <a:lnTo>
                    <a:pt x="833323" y="1744108"/>
                  </a:lnTo>
                  <a:lnTo>
                    <a:pt x="785629" y="1740278"/>
                  </a:lnTo>
                  <a:lnTo>
                    <a:pt x="738683" y="1733977"/>
                  </a:lnTo>
                  <a:lnTo>
                    <a:pt x="692554" y="1725271"/>
                  </a:lnTo>
                  <a:lnTo>
                    <a:pt x="647309" y="1714226"/>
                  </a:lnTo>
                  <a:lnTo>
                    <a:pt x="603014" y="1700908"/>
                  </a:lnTo>
                  <a:lnTo>
                    <a:pt x="559738" y="1685386"/>
                  </a:lnTo>
                  <a:lnTo>
                    <a:pt x="517546" y="1667724"/>
                  </a:lnTo>
                  <a:lnTo>
                    <a:pt x="476508" y="1647990"/>
                  </a:lnTo>
                  <a:lnTo>
                    <a:pt x="436689" y="1626250"/>
                  </a:lnTo>
                  <a:lnTo>
                    <a:pt x="398157" y="1602571"/>
                  </a:lnTo>
                  <a:lnTo>
                    <a:pt x="360979" y="1577019"/>
                  </a:lnTo>
                  <a:lnTo>
                    <a:pt x="325223" y="1549660"/>
                  </a:lnTo>
                  <a:lnTo>
                    <a:pt x="290955" y="1520563"/>
                  </a:lnTo>
                  <a:lnTo>
                    <a:pt x="258243" y="1489791"/>
                  </a:lnTo>
                  <a:lnTo>
                    <a:pt x="227155" y="1457414"/>
                  </a:lnTo>
                  <a:lnTo>
                    <a:pt x="197757" y="1423496"/>
                  </a:lnTo>
                  <a:lnTo>
                    <a:pt x="170116" y="1388105"/>
                  </a:lnTo>
                  <a:lnTo>
                    <a:pt x="144301" y="1351306"/>
                  </a:lnTo>
                  <a:lnTo>
                    <a:pt x="120377" y="1313168"/>
                  </a:lnTo>
                  <a:lnTo>
                    <a:pt x="98413" y="1273755"/>
                  </a:lnTo>
                  <a:lnTo>
                    <a:pt x="78476" y="1233135"/>
                  </a:lnTo>
                  <a:lnTo>
                    <a:pt x="60632" y="1191375"/>
                  </a:lnTo>
                  <a:lnTo>
                    <a:pt x="44949" y="1148540"/>
                  </a:lnTo>
                  <a:lnTo>
                    <a:pt x="31495" y="1104698"/>
                  </a:lnTo>
                  <a:lnTo>
                    <a:pt x="20336" y="1059914"/>
                  </a:lnTo>
                  <a:lnTo>
                    <a:pt x="11539" y="1014256"/>
                  </a:lnTo>
                  <a:lnTo>
                    <a:pt x="5173" y="967790"/>
                  </a:lnTo>
                  <a:lnTo>
                    <a:pt x="1304" y="920582"/>
                  </a:lnTo>
                  <a:lnTo>
                    <a:pt x="0" y="872699"/>
                  </a:lnTo>
                  <a:lnTo>
                    <a:pt x="1304" y="824817"/>
                  </a:lnTo>
                  <a:lnTo>
                    <a:pt x="5173" y="777609"/>
                  </a:lnTo>
                  <a:lnTo>
                    <a:pt x="11539" y="731143"/>
                  </a:lnTo>
                  <a:lnTo>
                    <a:pt x="20336" y="685485"/>
                  </a:lnTo>
                  <a:lnTo>
                    <a:pt x="31495" y="640701"/>
                  </a:lnTo>
                  <a:lnTo>
                    <a:pt x="44949" y="596859"/>
                  </a:lnTo>
                  <a:lnTo>
                    <a:pt x="60632" y="554024"/>
                  </a:lnTo>
                  <a:lnTo>
                    <a:pt x="78476" y="512263"/>
                  </a:lnTo>
                  <a:lnTo>
                    <a:pt x="98413" y="471644"/>
                  </a:lnTo>
                  <a:lnTo>
                    <a:pt x="120377" y="432231"/>
                  </a:lnTo>
                  <a:lnTo>
                    <a:pt x="144301" y="394092"/>
                  </a:lnTo>
                  <a:lnTo>
                    <a:pt x="170116" y="357294"/>
                  </a:lnTo>
                  <a:lnTo>
                    <a:pt x="197757" y="321903"/>
                  </a:lnTo>
                  <a:lnTo>
                    <a:pt x="227155" y="287985"/>
                  </a:lnTo>
                  <a:lnTo>
                    <a:pt x="258243" y="255607"/>
                  </a:lnTo>
                  <a:lnTo>
                    <a:pt x="290955" y="224836"/>
                  </a:lnTo>
                  <a:lnTo>
                    <a:pt x="325223" y="195738"/>
                  </a:lnTo>
                  <a:lnTo>
                    <a:pt x="360979" y="168380"/>
                  </a:lnTo>
                  <a:lnTo>
                    <a:pt x="398157" y="142828"/>
                  </a:lnTo>
                  <a:lnTo>
                    <a:pt x="436689" y="119149"/>
                  </a:lnTo>
                  <a:lnTo>
                    <a:pt x="476508" y="97409"/>
                  </a:lnTo>
                  <a:lnTo>
                    <a:pt x="517546" y="77675"/>
                  </a:lnTo>
                  <a:lnTo>
                    <a:pt x="559738" y="60013"/>
                  </a:lnTo>
                  <a:lnTo>
                    <a:pt x="603014" y="44490"/>
                  </a:lnTo>
                  <a:lnTo>
                    <a:pt x="647309" y="31173"/>
                  </a:lnTo>
                  <a:lnTo>
                    <a:pt x="692554" y="20128"/>
                  </a:lnTo>
                  <a:lnTo>
                    <a:pt x="738683" y="11422"/>
                  </a:lnTo>
                  <a:lnTo>
                    <a:pt x="785629" y="5120"/>
                  </a:lnTo>
                  <a:lnTo>
                    <a:pt x="833323" y="1291"/>
                  </a:lnTo>
                  <a:lnTo>
                    <a:pt x="881699" y="0"/>
                  </a:lnTo>
                  <a:lnTo>
                    <a:pt x="931644" y="1399"/>
                  </a:lnTo>
                  <a:lnTo>
                    <a:pt x="981187" y="5570"/>
                  </a:lnTo>
                  <a:lnTo>
                    <a:pt x="1030221" y="12466"/>
                  </a:lnTo>
                  <a:lnTo>
                    <a:pt x="1078639" y="22045"/>
                  </a:lnTo>
                  <a:lnTo>
                    <a:pt x="1126332" y="34261"/>
                  </a:lnTo>
                  <a:lnTo>
                    <a:pt x="1173192" y="49071"/>
                  </a:lnTo>
                  <a:lnTo>
                    <a:pt x="1219111" y="66430"/>
                  </a:lnTo>
                  <a:lnTo>
                    <a:pt x="1263983" y="86294"/>
                  </a:lnTo>
                  <a:lnTo>
                    <a:pt x="1307698" y="108619"/>
                  </a:lnTo>
                  <a:lnTo>
                    <a:pt x="1350149" y="133360"/>
                  </a:lnTo>
                  <a:lnTo>
                    <a:pt x="1391228" y="160474"/>
                  </a:lnTo>
                  <a:lnTo>
                    <a:pt x="1430828" y="189916"/>
                  </a:lnTo>
                  <a:lnTo>
                    <a:pt x="1468839" y="221642"/>
                  </a:lnTo>
                  <a:lnTo>
                    <a:pt x="1505155" y="255607"/>
                  </a:lnTo>
                  <a:lnTo>
                    <a:pt x="1539471" y="291553"/>
                  </a:lnTo>
                  <a:lnTo>
                    <a:pt x="1571524" y="329176"/>
                  </a:lnTo>
                  <a:lnTo>
                    <a:pt x="1601270" y="368372"/>
                  </a:lnTo>
                  <a:lnTo>
                    <a:pt x="1628663" y="409031"/>
                  </a:lnTo>
                  <a:lnTo>
                    <a:pt x="1653660" y="451049"/>
                  </a:lnTo>
                  <a:lnTo>
                    <a:pt x="1676215" y="494318"/>
                  </a:lnTo>
                  <a:lnTo>
                    <a:pt x="1696284" y="538732"/>
                  </a:lnTo>
                  <a:lnTo>
                    <a:pt x="1713822" y="584183"/>
                  </a:lnTo>
                  <a:lnTo>
                    <a:pt x="1728785" y="630564"/>
                  </a:lnTo>
                  <a:lnTo>
                    <a:pt x="1741127" y="677770"/>
                  </a:lnTo>
                  <a:lnTo>
                    <a:pt x="1750804" y="725694"/>
                  </a:lnTo>
                  <a:lnTo>
                    <a:pt x="1757772" y="774227"/>
                  </a:lnTo>
                  <a:lnTo>
                    <a:pt x="1761985" y="823265"/>
                  </a:lnTo>
                  <a:lnTo>
                    <a:pt x="1763399" y="872699"/>
                  </a:lnTo>
                  <a:lnTo>
                    <a:pt x="1762095" y="920582"/>
                  </a:lnTo>
                  <a:lnTo>
                    <a:pt x="1758226" y="967790"/>
                  </a:lnTo>
                  <a:lnTo>
                    <a:pt x="1751860" y="1014256"/>
                  </a:lnTo>
                  <a:lnTo>
                    <a:pt x="1743063" y="1059914"/>
                  </a:lnTo>
                  <a:lnTo>
                    <a:pt x="1731904" y="1104698"/>
                  </a:lnTo>
                  <a:lnTo>
                    <a:pt x="1718450" y="1148540"/>
                  </a:lnTo>
                  <a:lnTo>
                    <a:pt x="1702767" y="1191375"/>
                  </a:lnTo>
                  <a:lnTo>
                    <a:pt x="1684923" y="1233135"/>
                  </a:lnTo>
                  <a:lnTo>
                    <a:pt x="1664986" y="1273755"/>
                  </a:lnTo>
                  <a:lnTo>
                    <a:pt x="1643022" y="1313168"/>
                  </a:lnTo>
                  <a:lnTo>
                    <a:pt x="1619098" y="1351306"/>
                  </a:lnTo>
                  <a:lnTo>
                    <a:pt x="1593283" y="1388105"/>
                  </a:lnTo>
                  <a:lnTo>
                    <a:pt x="1565642" y="1423496"/>
                  </a:lnTo>
                  <a:lnTo>
                    <a:pt x="1536244" y="1457414"/>
                  </a:lnTo>
                  <a:lnTo>
                    <a:pt x="1505156" y="1489791"/>
                  </a:lnTo>
                  <a:lnTo>
                    <a:pt x="1472444" y="1520563"/>
                  </a:lnTo>
                  <a:lnTo>
                    <a:pt x="1438176" y="1549660"/>
                  </a:lnTo>
                  <a:lnTo>
                    <a:pt x="1402420" y="1577019"/>
                  </a:lnTo>
                  <a:lnTo>
                    <a:pt x="1365242" y="1602571"/>
                  </a:lnTo>
                  <a:lnTo>
                    <a:pt x="1326710" y="1626250"/>
                  </a:lnTo>
                  <a:lnTo>
                    <a:pt x="1286891" y="1647990"/>
                  </a:lnTo>
                  <a:lnTo>
                    <a:pt x="1245853" y="1667724"/>
                  </a:lnTo>
                  <a:lnTo>
                    <a:pt x="1203661" y="1685386"/>
                  </a:lnTo>
                  <a:lnTo>
                    <a:pt x="1160385" y="1700908"/>
                  </a:lnTo>
                  <a:lnTo>
                    <a:pt x="1116090" y="1714226"/>
                  </a:lnTo>
                  <a:lnTo>
                    <a:pt x="1070845" y="1725271"/>
                  </a:lnTo>
                  <a:lnTo>
                    <a:pt x="1024716" y="1733977"/>
                  </a:lnTo>
                  <a:lnTo>
                    <a:pt x="977770" y="1740278"/>
                  </a:lnTo>
                  <a:lnTo>
                    <a:pt x="930076" y="1744108"/>
                  </a:lnTo>
                  <a:lnTo>
                    <a:pt x="881699" y="1745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677949" y="2706533"/>
              <a:ext cx="1763395" cy="1745614"/>
            </a:xfrm>
            <a:custGeom>
              <a:avLst/>
              <a:gdLst/>
              <a:ahLst/>
              <a:cxnLst/>
              <a:rect l="l" t="t" r="r" b="b"/>
              <a:pathLst>
                <a:path w="1763395" h="1745614">
                  <a:moveTo>
                    <a:pt x="0" y="872699"/>
                  </a:moveTo>
                  <a:lnTo>
                    <a:pt x="1304" y="824817"/>
                  </a:lnTo>
                  <a:lnTo>
                    <a:pt x="5173" y="777609"/>
                  </a:lnTo>
                  <a:lnTo>
                    <a:pt x="11539" y="731143"/>
                  </a:lnTo>
                  <a:lnTo>
                    <a:pt x="20336" y="685485"/>
                  </a:lnTo>
                  <a:lnTo>
                    <a:pt x="31495" y="640701"/>
                  </a:lnTo>
                  <a:lnTo>
                    <a:pt x="44949" y="596859"/>
                  </a:lnTo>
                  <a:lnTo>
                    <a:pt x="60632" y="554024"/>
                  </a:lnTo>
                  <a:lnTo>
                    <a:pt x="78476" y="512263"/>
                  </a:lnTo>
                  <a:lnTo>
                    <a:pt x="98413" y="471644"/>
                  </a:lnTo>
                  <a:lnTo>
                    <a:pt x="120377" y="432231"/>
                  </a:lnTo>
                  <a:lnTo>
                    <a:pt x="144301" y="394092"/>
                  </a:lnTo>
                  <a:lnTo>
                    <a:pt x="170116" y="357294"/>
                  </a:lnTo>
                  <a:lnTo>
                    <a:pt x="197757" y="321903"/>
                  </a:lnTo>
                  <a:lnTo>
                    <a:pt x="227155" y="287985"/>
                  </a:lnTo>
                  <a:lnTo>
                    <a:pt x="258243" y="255607"/>
                  </a:lnTo>
                  <a:lnTo>
                    <a:pt x="290955" y="224836"/>
                  </a:lnTo>
                  <a:lnTo>
                    <a:pt x="325223" y="195738"/>
                  </a:lnTo>
                  <a:lnTo>
                    <a:pt x="360979" y="168380"/>
                  </a:lnTo>
                  <a:lnTo>
                    <a:pt x="398157" y="142828"/>
                  </a:lnTo>
                  <a:lnTo>
                    <a:pt x="436689" y="119149"/>
                  </a:lnTo>
                  <a:lnTo>
                    <a:pt x="476508" y="97409"/>
                  </a:lnTo>
                  <a:lnTo>
                    <a:pt x="517546" y="77675"/>
                  </a:lnTo>
                  <a:lnTo>
                    <a:pt x="559738" y="60013"/>
                  </a:lnTo>
                  <a:lnTo>
                    <a:pt x="603014" y="44490"/>
                  </a:lnTo>
                  <a:lnTo>
                    <a:pt x="647309" y="31173"/>
                  </a:lnTo>
                  <a:lnTo>
                    <a:pt x="692554" y="20128"/>
                  </a:lnTo>
                  <a:lnTo>
                    <a:pt x="738683" y="11422"/>
                  </a:lnTo>
                  <a:lnTo>
                    <a:pt x="785629" y="5120"/>
                  </a:lnTo>
                  <a:lnTo>
                    <a:pt x="833323" y="1291"/>
                  </a:lnTo>
                  <a:lnTo>
                    <a:pt x="881699" y="0"/>
                  </a:lnTo>
                  <a:lnTo>
                    <a:pt x="931644" y="1399"/>
                  </a:lnTo>
                  <a:lnTo>
                    <a:pt x="981187" y="5570"/>
                  </a:lnTo>
                  <a:lnTo>
                    <a:pt x="1030221" y="12466"/>
                  </a:lnTo>
                  <a:lnTo>
                    <a:pt x="1078639" y="22045"/>
                  </a:lnTo>
                  <a:lnTo>
                    <a:pt x="1126332" y="34261"/>
                  </a:lnTo>
                  <a:lnTo>
                    <a:pt x="1173192" y="49071"/>
                  </a:lnTo>
                  <a:lnTo>
                    <a:pt x="1219111" y="66430"/>
                  </a:lnTo>
                  <a:lnTo>
                    <a:pt x="1263983" y="86294"/>
                  </a:lnTo>
                  <a:lnTo>
                    <a:pt x="1307698" y="108619"/>
                  </a:lnTo>
                  <a:lnTo>
                    <a:pt x="1350149" y="133360"/>
                  </a:lnTo>
                  <a:lnTo>
                    <a:pt x="1391228" y="160474"/>
                  </a:lnTo>
                  <a:lnTo>
                    <a:pt x="1430828" y="189916"/>
                  </a:lnTo>
                  <a:lnTo>
                    <a:pt x="1468839" y="221642"/>
                  </a:lnTo>
                  <a:lnTo>
                    <a:pt x="1505155" y="255607"/>
                  </a:lnTo>
                  <a:lnTo>
                    <a:pt x="1539471" y="291553"/>
                  </a:lnTo>
                  <a:lnTo>
                    <a:pt x="1571524" y="329176"/>
                  </a:lnTo>
                  <a:lnTo>
                    <a:pt x="1601270" y="368372"/>
                  </a:lnTo>
                  <a:lnTo>
                    <a:pt x="1628663" y="409031"/>
                  </a:lnTo>
                  <a:lnTo>
                    <a:pt x="1653660" y="451049"/>
                  </a:lnTo>
                  <a:lnTo>
                    <a:pt x="1676215" y="494318"/>
                  </a:lnTo>
                  <a:lnTo>
                    <a:pt x="1696284" y="538732"/>
                  </a:lnTo>
                  <a:lnTo>
                    <a:pt x="1713822" y="584183"/>
                  </a:lnTo>
                  <a:lnTo>
                    <a:pt x="1728785" y="630564"/>
                  </a:lnTo>
                  <a:lnTo>
                    <a:pt x="1741127" y="677770"/>
                  </a:lnTo>
                  <a:lnTo>
                    <a:pt x="1750804" y="725694"/>
                  </a:lnTo>
                  <a:lnTo>
                    <a:pt x="1757772" y="774227"/>
                  </a:lnTo>
                  <a:lnTo>
                    <a:pt x="1761985" y="823265"/>
                  </a:lnTo>
                  <a:lnTo>
                    <a:pt x="1763399" y="872699"/>
                  </a:lnTo>
                  <a:lnTo>
                    <a:pt x="1762095" y="920582"/>
                  </a:lnTo>
                  <a:lnTo>
                    <a:pt x="1758226" y="967790"/>
                  </a:lnTo>
                  <a:lnTo>
                    <a:pt x="1751860" y="1014256"/>
                  </a:lnTo>
                  <a:lnTo>
                    <a:pt x="1743063" y="1059914"/>
                  </a:lnTo>
                  <a:lnTo>
                    <a:pt x="1731904" y="1104698"/>
                  </a:lnTo>
                  <a:lnTo>
                    <a:pt x="1718450" y="1148540"/>
                  </a:lnTo>
                  <a:lnTo>
                    <a:pt x="1702767" y="1191375"/>
                  </a:lnTo>
                  <a:lnTo>
                    <a:pt x="1684923" y="1233135"/>
                  </a:lnTo>
                  <a:lnTo>
                    <a:pt x="1664986" y="1273755"/>
                  </a:lnTo>
                  <a:lnTo>
                    <a:pt x="1643022" y="1313168"/>
                  </a:lnTo>
                  <a:lnTo>
                    <a:pt x="1619098" y="1351306"/>
                  </a:lnTo>
                  <a:lnTo>
                    <a:pt x="1593283" y="1388105"/>
                  </a:lnTo>
                  <a:lnTo>
                    <a:pt x="1565642" y="1423496"/>
                  </a:lnTo>
                  <a:lnTo>
                    <a:pt x="1536244" y="1457414"/>
                  </a:lnTo>
                  <a:lnTo>
                    <a:pt x="1505156" y="1489791"/>
                  </a:lnTo>
                  <a:lnTo>
                    <a:pt x="1472444" y="1520563"/>
                  </a:lnTo>
                  <a:lnTo>
                    <a:pt x="1438176" y="1549660"/>
                  </a:lnTo>
                  <a:lnTo>
                    <a:pt x="1402420" y="1577019"/>
                  </a:lnTo>
                  <a:lnTo>
                    <a:pt x="1365242" y="1602571"/>
                  </a:lnTo>
                  <a:lnTo>
                    <a:pt x="1326710" y="1626250"/>
                  </a:lnTo>
                  <a:lnTo>
                    <a:pt x="1286891" y="1647990"/>
                  </a:lnTo>
                  <a:lnTo>
                    <a:pt x="1245853" y="1667724"/>
                  </a:lnTo>
                  <a:lnTo>
                    <a:pt x="1203661" y="1685386"/>
                  </a:lnTo>
                  <a:lnTo>
                    <a:pt x="1160385" y="1700908"/>
                  </a:lnTo>
                  <a:lnTo>
                    <a:pt x="1116090" y="1714226"/>
                  </a:lnTo>
                  <a:lnTo>
                    <a:pt x="1070845" y="1725271"/>
                  </a:lnTo>
                  <a:lnTo>
                    <a:pt x="1024716" y="1733977"/>
                  </a:lnTo>
                  <a:lnTo>
                    <a:pt x="977770" y="1740278"/>
                  </a:lnTo>
                  <a:lnTo>
                    <a:pt x="930076" y="1744108"/>
                  </a:lnTo>
                  <a:lnTo>
                    <a:pt x="881699" y="1745399"/>
                  </a:lnTo>
                  <a:lnTo>
                    <a:pt x="833323" y="1744108"/>
                  </a:lnTo>
                  <a:lnTo>
                    <a:pt x="785629" y="1740278"/>
                  </a:lnTo>
                  <a:lnTo>
                    <a:pt x="738683" y="1733977"/>
                  </a:lnTo>
                  <a:lnTo>
                    <a:pt x="692554" y="1725271"/>
                  </a:lnTo>
                  <a:lnTo>
                    <a:pt x="647309" y="1714226"/>
                  </a:lnTo>
                  <a:lnTo>
                    <a:pt x="603014" y="1700908"/>
                  </a:lnTo>
                  <a:lnTo>
                    <a:pt x="559738" y="1685386"/>
                  </a:lnTo>
                  <a:lnTo>
                    <a:pt x="517546" y="1667724"/>
                  </a:lnTo>
                  <a:lnTo>
                    <a:pt x="476508" y="1647990"/>
                  </a:lnTo>
                  <a:lnTo>
                    <a:pt x="436689" y="1626250"/>
                  </a:lnTo>
                  <a:lnTo>
                    <a:pt x="398157" y="1602571"/>
                  </a:lnTo>
                  <a:lnTo>
                    <a:pt x="360979" y="1577019"/>
                  </a:lnTo>
                  <a:lnTo>
                    <a:pt x="325223" y="1549660"/>
                  </a:lnTo>
                  <a:lnTo>
                    <a:pt x="290955" y="1520563"/>
                  </a:lnTo>
                  <a:lnTo>
                    <a:pt x="258243" y="1489791"/>
                  </a:lnTo>
                  <a:lnTo>
                    <a:pt x="227155" y="1457414"/>
                  </a:lnTo>
                  <a:lnTo>
                    <a:pt x="197757" y="1423496"/>
                  </a:lnTo>
                  <a:lnTo>
                    <a:pt x="170116" y="1388105"/>
                  </a:lnTo>
                  <a:lnTo>
                    <a:pt x="144301" y="1351306"/>
                  </a:lnTo>
                  <a:lnTo>
                    <a:pt x="120377" y="1313168"/>
                  </a:lnTo>
                  <a:lnTo>
                    <a:pt x="98413" y="1273755"/>
                  </a:lnTo>
                  <a:lnTo>
                    <a:pt x="78476" y="1233135"/>
                  </a:lnTo>
                  <a:lnTo>
                    <a:pt x="60632" y="1191375"/>
                  </a:lnTo>
                  <a:lnTo>
                    <a:pt x="44949" y="1148540"/>
                  </a:lnTo>
                  <a:lnTo>
                    <a:pt x="31495" y="1104698"/>
                  </a:lnTo>
                  <a:lnTo>
                    <a:pt x="20336" y="1059914"/>
                  </a:lnTo>
                  <a:lnTo>
                    <a:pt x="11539" y="1014256"/>
                  </a:lnTo>
                  <a:lnTo>
                    <a:pt x="5173" y="967790"/>
                  </a:lnTo>
                  <a:lnTo>
                    <a:pt x="1304" y="920582"/>
                  </a:lnTo>
                  <a:lnTo>
                    <a:pt x="0" y="872699"/>
                  </a:lnTo>
                  <a:close/>
                </a:path>
              </a:pathLst>
            </a:custGeom>
            <a:ln w="124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36424" y="3187025"/>
              <a:ext cx="1430423" cy="791549"/>
            </a:xfrm>
            <a:prstGeom prst="rect">
              <a:avLst/>
            </a:prstGeom>
          </p:spPr>
        </p:pic>
      </p:grpSp>
      <p:sp>
        <p:nvSpPr>
          <p:cNvPr id="30" name="object 30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280285">
              <a:lnSpc>
                <a:spcPct val="100000"/>
              </a:lnSpc>
              <a:spcBef>
                <a:spcPts val="100"/>
              </a:spcBef>
            </a:pPr>
            <a:r>
              <a:rPr dirty="0"/>
              <a:t>Quel</a:t>
            </a:r>
            <a:r>
              <a:rPr dirty="0" spc="-85"/>
              <a:t> </a:t>
            </a:r>
            <a:r>
              <a:rPr dirty="0"/>
              <a:t>est</a:t>
            </a:r>
            <a:r>
              <a:rPr dirty="0" spc="-80"/>
              <a:t> </a:t>
            </a:r>
            <a:r>
              <a:rPr dirty="0"/>
              <a:t>le</a:t>
            </a:r>
            <a:r>
              <a:rPr dirty="0" spc="-85"/>
              <a:t> </a:t>
            </a:r>
            <a:r>
              <a:rPr dirty="0"/>
              <a:t>problème</a:t>
            </a:r>
            <a:r>
              <a:rPr dirty="0" spc="-80"/>
              <a:t> </a:t>
            </a:r>
            <a:r>
              <a:rPr dirty="0" spc="-50"/>
              <a:t>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70591" y="737867"/>
            <a:ext cx="4718050" cy="516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24840" marR="5080" indent="-612775">
              <a:lnSpc>
                <a:spcPct val="114999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Des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entrepreneurs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isolés,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administrations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cloisonnées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spc="-50">
                <a:latin typeface="Arial"/>
                <a:cs typeface="Arial"/>
              </a:rPr>
              <a:t>: </a:t>
            </a:r>
            <a:r>
              <a:rPr dirty="0" sz="1400">
                <a:latin typeface="Arial"/>
                <a:cs typeface="Arial"/>
              </a:rPr>
              <a:t>la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nécessaire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construction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d’un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«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commun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50">
                <a:latin typeface="Arial"/>
                <a:cs typeface="Arial"/>
              </a:rPr>
              <a:t>»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7789312" y="-4762"/>
            <a:ext cx="1359535" cy="1290955"/>
            <a:chOff x="7789312" y="-4762"/>
            <a:chExt cx="1359535" cy="1290955"/>
          </a:xfrm>
        </p:grpSpPr>
        <p:sp>
          <p:nvSpPr>
            <p:cNvPr id="33" name="object 33"/>
            <p:cNvSpPr/>
            <p:nvPr/>
          </p:nvSpPr>
          <p:spPr>
            <a:xfrm>
              <a:off x="7794074" y="0"/>
              <a:ext cx="1350010" cy="1281430"/>
            </a:xfrm>
            <a:custGeom>
              <a:avLst/>
              <a:gdLst/>
              <a:ahLst/>
              <a:cxnLst/>
              <a:rect l="l" t="t" r="r" b="b"/>
              <a:pathLst>
                <a:path w="1350009" h="1281430">
                  <a:moveTo>
                    <a:pt x="1349981" y="1281174"/>
                  </a:moveTo>
                  <a:lnTo>
                    <a:pt x="0" y="1281174"/>
                  </a:lnTo>
                  <a:lnTo>
                    <a:pt x="0" y="0"/>
                  </a:lnTo>
                  <a:lnTo>
                    <a:pt x="1349999" y="0"/>
                  </a:lnTo>
                  <a:lnTo>
                    <a:pt x="1349981" y="1281174"/>
                  </a:lnTo>
                  <a:close/>
                </a:path>
              </a:pathLst>
            </a:custGeom>
            <a:solidFill>
              <a:srgbClr val="FDF4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7794074" y="0"/>
              <a:ext cx="1350010" cy="1281430"/>
            </a:xfrm>
            <a:custGeom>
              <a:avLst/>
              <a:gdLst/>
              <a:ahLst/>
              <a:cxnLst/>
              <a:rect l="l" t="t" r="r" b="b"/>
              <a:pathLst>
                <a:path w="1350009" h="1281430">
                  <a:moveTo>
                    <a:pt x="1349999" y="0"/>
                  </a:moveTo>
                  <a:lnTo>
                    <a:pt x="1349925" y="1281174"/>
                  </a:lnTo>
                  <a:lnTo>
                    <a:pt x="0" y="1281174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FDF4F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14449" y="0"/>
              <a:ext cx="806699" cy="914399"/>
            </a:xfrm>
            <a:prstGeom prst="rect">
              <a:avLst/>
            </a:prstGeom>
          </p:spPr>
        </p:pic>
      </p:grpSp>
      <p:sp>
        <p:nvSpPr>
          <p:cNvPr id="37" name="object 3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50"/>
              <a:t>2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0" y="0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4571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4571999" y="0"/>
                </a:lnTo>
                <a:lnTo>
                  <a:pt x="4571999" y="5143499"/>
                </a:lnTo>
                <a:close/>
              </a:path>
            </a:pathLst>
          </a:custGeom>
          <a:solidFill>
            <a:srgbClr val="ECECF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17974" y="716591"/>
            <a:ext cx="330327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Quel</a:t>
            </a:r>
            <a:r>
              <a:rPr dirty="0" spc="-85"/>
              <a:t> </a:t>
            </a:r>
            <a:r>
              <a:rPr dirty="0"/>
              <a:t>est</a:t>
            </a:r>
            <a:r>
              <a:rPr dirty="0" spc="-85"/>
              <a:t> </a:t>
            </a:r>
            <a:r>
              <a:rPr dirty="0"/>
              <a:t>l’objectif</a:t>
            </a:r>
            <a:r>
              <a:rPr dirty="0" spc="-80"/>
              <a:t> </a:t>
            </a:r>
            <a:r>
              <a:rPr dirty="0" spc="-50"/>
              <a:t>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17975" y="1284361"/>
            <a:ext cx="3304540" cy="1305560"/>
          </a:xfrm>
          <a:prstGeom prst="rect">
            <a:avLst/>
          </a:prstGeom>
        </p:spPr>
        <p:txBody>
          <a:bodyPr wrap="square" lIns="0" tIns="1193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b="1">
                <a:latin typeface="Arial"/>
                <a:cs typeface="Arial"/>
              </a:rPr>
              <a:t>Aider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TPE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et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spc="-20" b="1">
                <a:latin typeface="Arial"/>
                <a:cs typeface="Arial"/>
              </a:rPr>
              <a:t>PME,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dirty="0" sz="1400" b="1">
                <a:latin typeface="Arial"/>
                <a:cs typeface="Arial"/>
              </a:rPr>
              <a:t>les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micro-</a:t>
            </a:r>
            <a:r>
              <a:rPr dirty="0" sz="1400" b="1">
                <a:latin typeface="Arial"/>
                <a:cs typeface="Arial"/>
              </a:rPr>
              <a:t>entreprises,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les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professions </a:t>
            </a:r>
            <a:r>
              <a:rPr dirty="0" sz="1400" b="1">
                <a:latin typeface="Arial"/>
                <a:cs typeface="Arial"/>
              </a:rPr>
              <a:t>libérales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décloisonnant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les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institutions </a:t>
            </a:r>
            <a:r>
              <a:rPr dirty="0" sz="1400">
                <a:latin typeface="Arial"/>
                <a:cs typeface="Arial"/>
              </a:rPr>
              <a:t>et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libérant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leurs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offres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services.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7975" y="2884562"/>
            <a:ext cx="2946400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Emploi,</a:t>
            </a:r>
            <a:r>
              <a:rPr dirty="0" sz="1400" spc="-5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développement</a:t>
            </a:r>
            <a:r>
              <a:rPr dirty="0" sz="1400" spc="-5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économique, </a:t>
            </a:r>
            <a:r>
              <a:rPr dirty="0" sz="1400">
                <a:latin typeface="Arial"/>
                <a:cs typeface="Arial"/>
              </a:rPr>
              <a:t>attractivité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territoires…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2596" y="1685463"/>
            <a:ext cx="1930400" cy="493395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1400" b="1">
                <a:latin typeface="Arial"/>
                <a:cs typeface="Arial"/>
              </a:rPr>
              <a:t>Favoriser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un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conseil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>
                <a:latin typeface="Arial"/>
                <a:cs typeface="Arial"/>
              </a:rPr>
              <a:t>personnalisé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proximité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81349" y="1736974"/>
            <a:ext cx="549275" cy="462280"/>
          </a:xfrm>
          <a:prstGeom prst="rect">
            <a:avLst/>
          </a:prstGeom>
          <a:solidFill>
            <a:srgbClr val="6A6AF4"/>
          </a:solidFill>
        </p:spPr>
        <p:txBody>
          <a:bodyPr wrap="square" lIns="0" tIns="25400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200"/>
              </a:spcBef>
            </a:pP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52596" y="2567209"/>
            <a:ext cx="1783714" cy="493395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1400" b="1">
                <a:latin typeface="Arial"/>
                <a:cs typeface="Arial"/>
              </a:rPr>
              <a:t>Aider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les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entreprises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>
                <a:latin typeface="Arial"/>
                <a:cs typeface="Arial"/>
              </a:rPr>
              <a:t>à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transformer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81356" y="2618726"/>
            <a:ext cx="553720" cy="462280"/>
          </a:xfrm>
          <a:prstGeom prst="rect">
            <a:avLst/>
          </a:prstGeom>
          <a:solidFill>
            <a:srgbClr val="6A6AF4"/>
          </a:solidFill>
        </p:spPr>
        <p:txBody>
          <a:bodyPr wrap="square" lIns="0" tIns="25400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200"/>
              </a:spcBef>
            </a:pP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52596" y="3514016"/>
            <a:ext cx="1774189" cy="493395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1400" spc="-10" b="1">
                <a:latin typeface="Arial"/>
                <a:cs typeface="Arial"/>
              </a:rPr>
              <a:t>Améliorer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l’efficacité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200">
                <a:latin typeface="Arial"/>
                <a:cs typeface="Arial"/>
              </a:rPr>
              <a:t>de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la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réponse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publique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81356" y="3554900"/>
            <a:ext cx="553720" cy="462280"/>
          </a:xfrm>
          <a:prstGeom prst="rect">
            <a:avLst/>
          </a:prstGeom>
          <a:solidFill>
            <a:srgbClr val="6A6AF4"/>
          </a:solidFill>
        </p:spPr>
        <p:txBody>
          <a:bodyPr wrap="square" lIns="0" tIns="25400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200"/>
              </a:spcBef>
            </a:pP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54382" y="883418"/>
            <a:ext cx="17659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6A6AF4"/>
                </a:solidFill>
                <a:latin typeface="Arial"/>
                <a:cs typeface="Arial"/>
              </a:rPr>
              <a:t>Concrètement</a:t>
            </a:r>
            <a:r>
              <a:rPr dirty="0" sz="1800" spc="-5" b="1">
                <a:solidFill>
                  <a:srgbClr val="6A6AF4"/>
                </a:solidFill>
                <a:latin typeface="Arial"/>
                <a:cs typeface="Arial"/>
              </a:rPr>
              <a:t> </a:t>
            </a:r>
            <a:r>
              <a:rPr dirty="0" sz="1800" spc="-50" b="1">
                <a:solidFill>
                  <a:srgbClr val="6A6AF4"/>
                </a:solidFill>
                <a:latin typeface="Arial"/>
                <a:cs typeface="Arial"/>
              </a:rPr>
              <a:t>?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914928" y="0"/>
            <a:ext cx="5229225" cy="5143500"/>
            <a:chOff x="3914928" y="0"/>
            <a:chExt cx="5229225" cy="514350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4928" y="1094448"/>
              <a:ext cx="1582357" cy="404905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14449" y="0"/>
              <a:ext cx="806699" cy="914399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50"/>
              <a:t>2</a:t>
            </a:fld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3363595"/>
            </a:xfrm>
            <a:custGeom>
              <a:avLst/>
              <a:gdLst/>
              <a:ahLst/>
              <a:cxnLst/>
              <a:rect l="l" t="t" r="r" b="b"/>
              <a:pathLst>
                <a:path w="9144000" h="3363595">
                  <a:moveTo>
                    <a:pt x="0" y="3363512"/>
                  </a:moveTo>
                  <a:lnTo>
                    <a:pt x="9143999" y="3363512"/>
                  </a:lnTo>
                  <a:lnTo>
                    <a:pt x="9143999" y="0"/>
                  </a:lnTo>
                  <a:lnTo>
                    <a:pt x="0" y="0"/>
                  </a:lnTo>
                  <a:lnTo>
                    <a:pt x="0" y="3363512"/>
                  </a:lnTo>
                  <a:close/>
                </a:path>
              </a:pathLst>
            </a:custGeom>
            <a:solidFill>
              <a:srgbClr val="FDF4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55726" y="1"/>
              <a:ext cx="888273" cy="88827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3363512"/>
              <a:ext cx="9144000" cy="1780539"/>
            </a:xfrm>
            <a:custGeom>
              <a:avLst/>
              <a:gdLst/>
              <a:ahLst/>
              <a:cxnLst/>
              <a:rect l="l" t="t" r="r" b="b"/>
              <a:pathLst>
                <a:path w="9144000" h="1780539">
                  <a:moveTo>
                    <a:pt x="0" y="1779986"/>
                  </a:moveTo>
                  <a:lnTo>
                    <a:pt x="0" y="0"/>
                  </a:lnTo>
                  <a:lnTo>
                    <a:pt x="9143999" y="0"/>
                  </a:lnTo>
                  <a:lnTo>
                    <a:pt x="9143999" y="1779986"/>
                  </a:lnTo>
                  <a:lnTo>
                    <a:pt x="0" y="17799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698938" y="3664263"/>
            <a:ext cx="136334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Le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chef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d’entreprise </a:t>
            </a:r>
            <a:r>
              <a:rPr dirty="0" sz="1200">
                <a:latin typeface="Arial"/>
                <a:cs typeface="Arial"/>
              </a:rPr>
              <a:t>exprime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besoin </a:t>
            </a:r>
            <a:r>
              <a:rPr dirty="0" sz="1200">
                <a:latin typeface="Arial"/>
                <a:cs typeface="Arial"/>
              </a:rPr>
              <a:t>sur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le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site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5023" y="3132675"/>
            <a:ext cx="553720" cy="462280"/>
          </a:xfrm>
          <a:prstGeom prst="rect">
            <a:avLst/>
          </a:prstGeom>
          <a:solidFill>
            <a:srgbClr val="FF732C"/>
          </a:solidFill>
        </p:spPr>
        <p:txBody>
          <a:bodyPr wrap="square" lIns="0" tIns="26034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204"/>
              </a:spcBef>
            </a:pP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27651" y="3664265"/>
            <a:ext cx="24714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127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Un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système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mise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relation </a:t>
            </a:r>
            <a:r>
              <a:rPr dirty="0" sz="1200">
                <a:latin typeface="Arial"/>
                <a:cs typeface="Arial"/>
              </a:rPr>
              <a:t>s’appuyant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sur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carnet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d’adresses </a:t>
            </a:r>
            <a:r>
              <a:rPr dirty="0" sz="1200">
                <a:latin typeface="Arial"/>
                <a:cs typeface="Arial"/>
              </a:rPr>
              <a:t>de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10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000</a:t>
            </a:r>
            <a:r>
              <a:rPr dirty="0" sz="1200" spc="-10">
                <a:latin typeface="Arial"/>
                <a:cs typeface="Arial"/>
              </a:rPr>
              <a:t> conseillers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87823" y="3132681"/>
            <a:ext cx="553720" cy="462280"/>
          </a:xfrm>
          <a:prstGeom prst="rect">
            <a:avLst/>
          </a:prstGeom>
          <a:solidFill>
            <a:srgbClr val="FF732C"/>
          </a:solidFill>
        </p:spPr>
        <p:txBody>
          <a:bodyPr wrap="square" lIns="0" tIns="25400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200"/>
              </a:spcBef>
            </a:pP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91639" y="3664265"/>
            <a:ext cx="24898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Le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ou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les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conseillers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compétents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sur </a:t>
            </a:r>
            <a:r>
              <a:rPr dirty="0" sz="1200">
                <a:latin typeface="Arial"/>
                <a:cs typeface="Arial"/>
              </a:rPr>
              <a:t>le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territoire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proposent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leur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aide</a:t>
            </a:r>
            <a:r>
              <a:rPr dirty="0" sz="1200" spc="-25">
                <a:latin typeface="Arial"/>
                <a:cs typeface="Arial"/>
              </a:rPr>
              <a:t> au </a:t>
            </a:r>
            <a:r>
              <a:rPr dirty="0" sz="1200">
                <a:latin typeface="Arial"/>
                <a:cs typeface="Arial"/>
              </a:rPr>
              <a:t>chef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d’entreprise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60181" y="3132681"/>
            <a:ext cx="553720" cy="462280"/>
          </a:xfrm>
          <a:prstGeom prst="rect">
            <a:avLst/>
          </a:prstGeom>
          <a:solidFill>
            <a:srgbClr val="FF732C"/>
          </a:solidFill>
        </p:spPr>
        <p:txBody>
          <a:bodyPr wrap="square" lIns="0" tIns="25400" rIns="0" bIns="0" rtlCol="0" vert="horz">
            <a:spAutoFit/>
          </a:bodyPr>
          <a:lstStyle/>
          <a:p>
            <a:pPr marL="85090">
              <a:lnSpc>
                <a:spcPct val="100000"/>
              </a:lnSpc>
              <a:spcBef>
                <a:spcPts val="200"/>
              </a:spcBef>
            </a:pP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410970">
              <a:lnSpc>
                <a:spcPct val="100000"/>
              </a:lnSpc>
              <a:spcBef>
                <a:spcPts val="100"/>
              </a:spcBef>
            </a:pPr>
            <a:r>
              <a:rPr dirty="0"/>
              <a:t>Quel</a:t>
            </a:r>
            <a:r>
              <a:rPr dirty="0" spc="-60"/>
              <a:t> </a:t>
            </a:r>
            <a:r>
              <a:rPr dirty="0"/>
              <a:t>est</a:t>
            </a:r>
            <a:r>
              <a:rPr dirty="0" spc="-60"/>
              <a:t> </a:t>
            </a:r>
            <a:r>
              <a:rPr dirty="0"/>
              <a:t>le</a:t>
            </a:r>
            <a:r>
              <a:rPr dirty="0" spc="-55"/>
              <a:t> </a:t>
            </a:r>
            <a:r>
              <a:rPr dirty="0"/>
              <a:t>cœur</a:t>
            </a:r>
            <a:r>
              <a:rPr dirty="0" spc="-60"/>
              <a:t> </a:t>
            </a:r>
            <a:r>
              <a:rPr dirty="0"/>
              <a:t>de</a:t>
            </a:r>
            <a:r>
              <a:rPr dirty="0" spc="-60"/>
              <a:t> </a:t>
            </a:r>
            <a:r>
              <a:rPr dirty="0"/>
              <a:t>la</a:t>
            </a:r>
            <a:r>
              <a:rPr dirty="0" spc="-55"/>
              <a:t> </a:t>
            </a:r>
            <a:r>
              <a:rPr dirty="0"/>
              <a:t>machine</a:t>
            </a:r>
            <a:r>
              <a:rPr dirty="0" spc="-60"/>
              <a:t> </a:t>
            </a:r>
            <a:r>
              <a:rPr dirty="0" spc="-50"/>
              <a:t>?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379886" y="-4762"/>
            <a:ext cx="8769350" cy="2954655"/>
            <a:chOff x="379886" y="-4762"/>
            <a:chExt cx="8769350" cy="295465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886" y="1922227"/>
              <a:ext cx="2001975" cy="102763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32306" y="1620003"/>
              <a:ext cx="3064392" cy="13298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2777" y="1674125"/>
              <a:ext cx="2024435" cy="125547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734950" y="0"/>
              <a:ext cx="1409700" cy="1236345"/>
            </a:xfrm>
            <a:custGeom>
              <a:avLst/>
              <a:gdLst/>
              <a:ahLst/>
              <a:cxnLst/>
              <a:rect l="l" t="t" r="r" b="b"/>
              <a:pathLst>
                <a:path w="1409700" h="1236345">
                  <a:moveTo>
                    <a:pt x="1409087" y="1236049"/>
                  </a:moveTo>
                  <a:lnTo>
                    <a:pt x="0" y="1236049"/>
                  </a:lnTo>
                  <a:lnTo>
                    <a:pt x="0" y="0"/>
                  </a:lnTo>
                  <a:lnTo>
                    <a:pt x="1409099" y="0"/>
                  </a:lnTo>
                  <a:lnTo>
                    <a:pt x="1409087" y="1236049"/>
                  </a:lnTo>
                  <a:close/>
                </a:path>
              </a:pathLst>
            </a:custGeom>
            <a:solidFill>
              <a:srgbClr val="FDF4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734950" y="0"/>
              <a:ext cx="1409700" cy="1236345"/>
            </a:xfrm>
            <a:custGeom>
              <a:avLst/>
              <a:gdLst/>
              <a:ahLst/>
              <a:cxnLst/>
              <a:rect l="l" t="t" r="r" b="b"/>
              <a:pathLst>
                <a:path w="1409700" h="1236345">
                  <a:moveTo>
                    <a:pt x="1409099" y="0"/>
                  </a:moveTo>
                  <a:lnTo>
                    <a:pt x="1409050" y="1236049"/>
                  </a:lnTo>
                  <a:lnTo>
                    <a:pt x="0" y="1236049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FDF4F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14449" y="0"/>
              <a:ext cx="806699" cy="914399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50"/>
              <a:t>2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955" cy="5143500"/>
          </a:xfrm>
          <a:custGeom>
            <a:avLst/>
            <a:gdLst/>
            <a:ahLst/>
            <a:cxnLst/>
            <a:rect l="l" t="t" r="r" b="b"/>
            <a:pathLst>
              <a:path w="20955" h="5143500">
                <a:moveTo>
                  <a:pt x="0" y="5143499"/>
                </a:moveTo>
                <a:lnTo>
                  <a:pt x="20714" y="5143499"/>
                </a:lnTo>
                <a:lnTo>
                  <a:pt x="20714" y="0"/>
                </a:lnTo>
                <a:lnTo>
                  <a:pt x="0" y="0"/>
                </a:lnTo>
                <a:lnTo>
                  <a:pt x="0" y="5143499"/>
                </a:lnTo>
                <a:close/>
              </a:path>
            </a:pathLst>
          </a:custGeom>
          <a:solidFill>
            <a:srgbClr val="FDF4F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20714" y="0"/>
            <a:ext cx="9123680" cy="5143500"/>
            <a:chOff x="20714" y="0"/>
            <a:chExt cx="9123680" cy="5143500"/>
          </a:xfrm>
        </p:grpSpPr>
        <p:sp>
          <p:nvSpPr>
            <p:cNvPr id="4" name="object 4"/>
            <p:cNvSpPr/>
            <p:nvPr/>
          </p:nvSpPr>
          <p:spPr>
            <a:xfrm>
              <a:off x="4592714" y="0"/>
              <a:ext cx="4551680" cy="5143500"/>
            </a:xfrm>
            <a:custGeom>
              <a:avLst/>
              <a:gdLst/>
              <a:ahLst/>
              <a:cxnLst/>
              <a:rect l="l" t="t" r="r" b="b"/>
              <a:pathLst>
                <a:path w="4551680" h="5143500">
                  <a:moveTo>
                    <a:pt x="0" y="5143499"/>
                  </a:moveTo>
                  <a:lnTo>
                    <a:pt x="4551285" y="5143499"/>
                  </a:lnTo>
                  <a:lnTo>
                    <a:pt x="4551285" y="0"/>
                  </a:lnTo>
                  <a:lnTo>
                    <a:pt x="0" y="0"/>
                  </a:lnTo>
                  <a:lnTo>
                    <a:pt x="0" y="5143499"/>
                  </a:lnTo>
                  <a:close/>
                </a:path>
              </a:pathLst>
            </a:custGeom>
            <a:solidFill>
              <a:srgbClr val="FDF4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55726" y="1"/>
              <a:ext cx="888273" cy="88827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714" y="12191"/>
              <a:ext cx="4572000" cy="5131435"/>
            </a:xfrm>
            <a:custGeom>
              <a:avLst/>
              <a:gdLst/>
              <a:ahLst/>
              <a:cxnLst/>
              <a:rect l="l" t="t" r="r" b="b"/>
              <a:pathLst>
                <a:path w="4572000" h="5131435">
                  <a:moveTo>
                    <a:pt x="4571999" y="5131307"/>
                  </a:moveTo>
                  <a:lnTo>
                    <a:pt x="0" y="5131307"/>
                  </a:lnTo>
                  <a:lnTo>
                    <a:pt x="0" y="0"/>
                  </a:lnTo>
                  <a:lnTo>
                    <a:pt x="4571999" y="0"/>
                  </a:lnTo>
                  <a:lnTo>
                    <a:pt x="4571999" y="51313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964055">
              <a:lnSpc>
                <a:spcPct val="100000"/>
              </a:lnSpc>
              <a:spcBef>
                <a:spcPts val="100"/>
              </a:spcBef>
            </a:pPr>
            <a:r>
              <a:rPr dirty="0"/>
              <a:t>Les</a:t>
            </a:r>
            <a:r>
              <a:rPr dirty="0" spc="-100"/>
              <a:t> </a:t>
            </a:r>
            <a:r>
              <a:rPr dirty="0"/>
              <a:t>typologies</a:t>
            </a:r>
            <a:r>
              <a:rPr dirty="0" spc="-100"/>
              <a:t> </a:t>
            </a:r>
            <a:r>
              <a:rPr dirty="0"/>
              <a:t>de</a:t>
            </a:r>
            <a:r>
              <a:rPr dirty="0" spc="-100"/>
              <a:t> </a:t>
            </a:r>
            <a:r>
              <a:rPr dirty="0" spc="-10"/>
              <a:t>besoins</a:t>
            </a:r>
          </a:p>
        </p:txBody>
      </p:sp>
      <p:sp>
        <p:nvSpPr>
          <p:cNvPr id="8" name="object 8"/>
          <p:cNvSpPr/>
          <p:nvPr/>
        </p:nvSpPr>
        <p:spPr>
          <a:xfrm>
            <a:off x="569761" y="1623903"/>
            <a:ext cx="170815" cy="170815"/>
          </a:xfrm>
          <a:custGeom>
            <a:avLst/>
            <a:gdLst/>
            <a:ahLst/>
            <a:cxnLst/>
            <a:rect l="l" t="t" r="r" b="b"/>
            <a:pathLst>
              <a:path w="170815" h="170814">
                <a:moveTo>
                  <a:pt x="170465" y="170465"/>
                </a:moveTo>
                <a:lnTo>
                  <a:pt x="0" y="170465"/>
                </a:lnTo>
                <a:lnTo>
                  <a:pt x="0" y="0"/>
                </a:lnTo>
                <a:lnTo>
                  <a:pt x="170465" y="0"/>
                </a:lnTo>
                <a:lnTo>
                  <a:pt x="170465" y="170465"/>
                </a:lnTo>
                <a:close/>
              </a:path>
            </a:pathLst>
          </a:custGeom>
          <a:solidFill>
            <a:srgbClr val="FF73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69761" y="2256170"/>
            <a:ext cx="170815" cy="170815"/>
          </a:xfrm>
          <a:custGeom>
            <a:avLst/>
            <a:gdLst/>
            <a:ahLst/>
            <a:cxnLst/>
            <a:rect l="l" t="t" r="r" b="b"/>
            <a:pathLst>
              <a:path w="170815" h="170814">
                <a:moveTo>
                  <a:pt x="170465" y="170465"/>
                </a:moveTo>
                <a:lnTo>
                  <a:pt x="0" y="170465"/>
                </a:lnTo>
                <a:lnTo>
                  <a:pt x="0" y="0"/>
                </a:lnTo>
                <a:lnTo>
                  <a:pt x="170465" y="0"/>
                </a:lnTo>
                <a:lnTo>
                  <a:pt x="170465" y="170465"/>
                </a:lnTo>
                <a:close/>
              </a:path>
            </a:pathLst>
          </a:custGeom>
          <a:solidFill>
            <a:srgbClr val="FF73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69761" y="2888435"/>
            <a:ext cx="170815" cy="170815"/>
          </a:xfrm>
          <a:custGeom>
            <a:avLst/>
            <a:gdLst/>
            <a:ahLst/>
            <a:cxnLst/>
            <a:rect l="l" t="t" r="r" b="b"/>
            <a:pathLst>
              <a:path w="170815" h="170814">
                <a:moveTo>
                  <a:pt x="170465" y="170465"/>
                </a:moveTo>
                <a:lnTo>
                  <a:pt x="0" y="170465"/>
                </a:lnTo>
                <a:lnTo>
                  <a:pt x="0" y="0"/>
                </a:lnTo>
                <a:lnTo>
                  <a:pt x="170465" y="0"/>
                </a:lnTo>
                <a:lnTo>
                  <a:pt x="170465" y="170465"/>
                </a:lnTo>
                <a:close/>
              </a:path>
            </a:pathLst>
          </a:custGeom>
          <a:solidFill>
            <a:srgbClr val="FF73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69761" y="3509815"/>
            <a:ext cx="170815" cy="170815"/>
          </a:xfrm>
          <a:custGeom>
            <a:avLst/>
            <a:gdLst/>
            <a:ahLst/>
            <a:cxnLst/>
            <a:rect l="l" t="t" r="r" b="b"/>
            <a:pathLst>
              <a:path w="170815" h="170814">
                <a:moveTo>
                  <a:pt x="170465" y="170465"/>
                </a:moveTo>
                <a:lnTo>
                  <a:pt x="0" y="170465"/>
                </a:lnTo>
                <a:lnTo>
                  <a:pt x="0" y="0"/>
                </a:lnTo>
                <a:lnTo>
                  <a:pt x="170465" y="0"/>
                </a:lnTo>
                <a:lnTo>
                  <a:pt x="170465" y="170465"/>
                </a:lnTo>
                <a:close/>
              </a:path>
            </a:pathLst>
          </a:custGeom>
          <a:solidFill>
            <a:srgbClr val="FF73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69761" y="4142080"/>
            <a:ext cx="170815" cy="170815"/>
          </a:xfrm>
          <a:custGeom>
            <a:avLst/>
            <a:gdLst/>
            <a:ahLst/>
            <a:cxnLst/>
            <a:rect l="l" t="t" r="r" b="b"/>
            <a:pathLst>
              <a:path w="170815" h="170814">
                <a:moveTo>
                  <a:pt x="170465" y="170466"/>
                </a:moveTo>
                <a:lnTo>
                  <a:pt x="0" y="170466"/>
                </a:lnTo>
                <a:lnTo>
                  <a:pt x="0" y="0"/>
                </a:lnTo>
                <a:lnTo>
                  <a:pt x="170465" y="0"/>
                </a:lnTo>
                <a:lnTo>
                  <a:pt x="170465" y="170466"/>
                </a:lnTo>
                <a:close/>
              </a:path>
            </a:pathLst>
          </a:custGeom>
          <a:solidFill>
            <a:srgbClr val="FF73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Ressources</a:t>
            </a:r>
            <a:r>
              <a:rPr dirty="0" spc="-50"/>
              <a:t> </a:t>
            </a:r>
            <a:r>
              <a:rPr dirty="0" spc="-10"/>
              <a:t>humaines</a:t>
            </a:r>
          </a:p>
          <a:p>
            <a:pPr marL="12700" marR="5080">
              <a:lnSpc>
                <a:spcPct val="257100"/>
              </a:lnSpc>
              <a:spcBef>
                <a:spcPts val="40"/>
              </a:spcBef>
            </a:pPr>
            <a:r>
              <a:rPr dirty="0" spc="-10"/>
              <a:t>Investissement </a:t>
            </a:r>
            <a:r>
              <a:rPr dirty="0"/>
              <a:t>Développement</a:t>
            </a:r>
            <a:r>
              <a:rPr dirty="0" spc="-15"/>
              <a:t> </a:t>
            </a:r>
            <a:r>
              <a:rPr dirty="0" spc="-10"/>
              <a:t>commercial Difficultés</a:t>
            </a:r>
            <a:r>
              <a:rPr dirty="0" spc="-25"/>
              <a:t> </a:t>
            </a:r>
            <a:r>
              <a:rPr dirty="0" spc="-10"/>
              <a:t>financières</a:t>
            </a:r>
          </a:p>
          <a:p>
            <a:pPr>
              <a:lnSpc>
                <a:spcPct val="100000"/>
              </a:lnSpc>
              <a:spcBef>
                <a:spcPts val="1220"/>
              </a:spcBef>
            </a:pPr>
          </a:p>
          <a:p>
            <a:pPr marL="12700">
              <a:lnSpc>
                <a:spcPct val="100000"/>
              </a:lnSpc>
            </a:pPr>
            <a:r>
              <a:rPr dirty="0"/>
              <a:t>Droit</a:t>
            </a:r>
            <a:r>
              <a:rPr dirty="0" spc="-30"/>
              <a:t> </a:t>
            </a:r>
            <a:r>
              <a:rPr dirty="0"/>
              <a:t>du</a:t>
            </a:r>
            <a:r>
              <a:rPr dirty="0" spc="-25"/>
              <a:t> </a:t>
            </a:r>
            <a:r>
              <a:rPr dirty="0" spc="-10"/>
              <a:t>travail</a:t>
            </a:r>
          </a:p>
        </p:txBody>
      </p:sp>
      <p:sp>
        <p:nvSpPr>
          <p:cNvPr id="14" name="object 14"/>
          <p:cNvSpPr/>
          <p:nvPr/>
        </p:nvSpPr>
        <p:spPr>
          <a:xfrm>
            <a:off x="5609848" y="1623903"/>
            <a:ext cx="170815" cy="170815"/>
          </a:xfrm>
          <a:custGeom>
            <a:avLst/>
            <a:gdLst/>
            <a:ahLst/>
            <a:cxnLst/>
            <a:rect l="l" t="t" r="r" b="b"/>
            <a:pathLst>
              <a:path w="170814" h="170814">
                <a:moveTo>
                  <a:pt x="170466" y="170465"/>
                </a:moveTo>
                <a:lnTo>
                  <a:pt x="0" y="170465"/>
                </a:lnTo>
                <a:lnTo>
                  <a:pt x="0" y="0"/>
                </a:lnTo>
                <a:lnTo>
                  <a:pt x="170466" y="0"/>
                </a:lnTo>
                <a:lnTo>
                  <a:pt x="170466" y="170465"/>
                </a:lnTo>
                <a:close/>
              </a:path>
            </a:pathLst>
          </a:custGeom>
          <a:solidFill>
            <a:srgbClr val="FF73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609848" y="2256170"/>
            <a:ext cx="170815" cy="170815"/>
          </a:xfrm>
          <a:custGeom>
            <a:avLst/>
            <a:gdLst/>
            <a:ahLst/>
            <a:cxnLst/>
            <a:rect l="l" t="t" r="r" b="b"/>
            <a:pathLst>
              <a:path w="170814" h="170814">
                <a:moveTo>
                  <a:pt x="170466" y="170465"/>
                </a:moveTo>
                <a:lnTo>
                  <a:pt x="0" y="170465"/>
                </a:lnTo>
                <a:lnTo>
                  <a:pt x="0" y="0"/>
                </a:lnTo>
                <a:lnTo>
                  <a:pt x="170466" y="0"/>
                </a:lnTo>
                <a:lnTo>
                  <a:pt x="170466" y="170465"/>
                </a:lnTo>
                <a:close/>
              </a:path>
            </a:pathLst>
          </a:custGeom>
          <a:solidFill>
            <a:srgbClr val="FF73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609848" y="2888435"/>
            <a:ext cx="170815" cy="170815"/>
          </a:xfrm>
          <a:custGeom>
            <a:avLst/>
            <a:gdLst/>
            <a:ahLst/>
            <a:cxnLst/>
            <a:rect l="l" t="t" r="r" b="b"/>
            <a:pathLst>
              <a:path w="170814" h="170814">
                <a:moveTo>
                  <a:pt x="170466" y="170465"/>
                </a:moveTo>
                <a:lnTo>
                  <a:pt x="0" y="170465"/>
                </a:lnTo>
                <a:lnTo>
                  <a:pt x="0" y="0"/>
                </a:lnTo>
                <a:lnTo>
                  <a:pt x="170466" y="0"/>
                </a:lnTo>
                <a:lnTo>
                  <a:pt x="170466" y="170465"/>
                </a:lnTo>
                <a:close/>
              </a:path>
            </a:pathLst>
          </a:custGeom>
          <a:solidFill>
            <a:srgbClr val="FF73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609848" y="3520702"/>
            <a:ext cx="170815" cy="170815"/>
          </a:xfrm>
          <a:custGeom>
            <a:avLst/>
            <a:gdLst/>
            <a:ahLst/>
            <a:cxnLst/>
            <a:rect l="l" t="t" r="r" b="b"/>
            <a:pathLst>
              <a:path w="170814" h="170814">
                <a:moveTo>
                  <a:pt x="170466" y="170465"/>
                </a:moveTo>
                <a:lnTo>
                  <a:pt x="0" y="170465"/>
                </a:lnTo>
                <a:lnTo>
                  <a:pt x="0" y="0"/>
                </a:lnTo>
                <a:lnTo>
                  <a:pt x="170466" y="0"/>
                </a:lnTo>
                <a:lnTo>
                  <a:pt x="170466" y="170465"/>
                </a:lnTo>
                <a:close/>
              </a:path>
            </a:pathLst>
          </a:custGeom>
          <a:solidFill>
            <a:srgbClr val="FF73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609848" y="4152967"/>
            <a:ext cx="170815" cy="170815"/>
          </a:xfrm>
          <a:custGeom>
            <a:avLst/>
            <a:gdLst/>
            <a:ahLst/>
            <a:cxnLst/>
            <a:rect l="l" t="t" r="r" b="b"/>
            <a:pathLst>
              <a:path w="170814" h="170814">
                <a:moveTo>
                  <a:pt x="170466" y="170465"/>
                </a:moveTo>
                <a:lnTo>
                  <a:pt x="0" y="170465"/>
                </a:lnTo>
                <a:lnTo>
                  <a:pt x="0" y="0"/>
                </a:lnTo>
                <a:lnTo>
                  <a:pt x="170466" y="0"/>
                </a:lnTo>
                <a:lnTo>
                  <a:pt x="170466" y="170465"/>
                </a:lnTo>
                <a:close/>
              </a:path>
            </a:pathLst>
          </a:custGeom>
          <a:solidFill>
            <a:srgbClr val="FF73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Numérique</a:t>
            </a:r>
          </a:p>
          <a:p>
            <a:pPr marL="12700" marR="63500">
              <a:lnSpc>
                <a:spcPct val="259300"/>
              </a:lnSpc>
            </a:pPr>
            <a:r>
              <a:rPr dirty="0" spc="-20"/>
              <a:t>Transition </a:t>
            </a:r>
            <a:r>
              <a:rPr dirty="0"/>
              <a:t>écologique</a:t>
            </a:r>
            <a:r>
              <a:rPr dirty="0" spc="-20"/>
              <a:t> </a:t>
            </a:r>
            <a:r>
              <a:rPr dirty="0"/>
              <a:t>&amp;</a:t>
            </a:r>
            <a:r>
              <a:rPr dirty="0" spc="-20"/>
              <a:t> </a:t>
            </a:r>
            <a:r>
              <a:rPr dirty="0" spc="-25"/>
              <a:t>RSE </a:t>
            </a:r>
            <a:r>
              <a:rPr dirty="0"/>
              <a:t>Santé</a:t>
            </a:r>
            <a:r>
              <a:rPr dirty="0" spc="-40"/>
              <a:t> </a:t>
            </a:r>
            <a:r>
              <a:rPr dirty="0"/>
              <a:t>&amp;</a:t>
            </a:r>
            <a:r>
              <a:rPr dirty="0" spc="-35"/>
              <a:t> </a:t>
            </a:r>
            <a:r>
              <a:rPr dirty="0"/>
              <a:t>sécurité</a:t>
            </a:r>
            <a:r>
              <a:rPr dirty="0" spc="-35"/>
              <a:t> </a:t>
            </a:r>
            <a:r>
              <a:rPr dirty="0"/>
              <a:t>au</a:t>
            </a:r>
            <a:r>
              <a:rPr dirty="0" spc="-35"/>
              <a:t> </a:t>
            </a:r>
            <a:r>
              <a:rPr dirty="0" spc="-10"/>
              <a:t>travail Transmission</a:t>
            </a:r>
            <a:r>
              <a:rPr dirty="0" spc="-25"/>
              <a:t> </a:t>
            </a:r>
            <a:r>
              <a:rPr dirty="0" spc="-10"/>
              <a:t>reprise</a:t>
            </a:r>
          </a:p>
          <a:p>
            <a:pPr>
              <a:lnSpc>
                <a:spcPct val="100000"/>
              </a:lnSpc>
              <a:spcBef>
                <a:spcPts val="1215"/>
              </a:spcBef>
            </a:pPr>
          </a:p>
          <a:p>
            <a:pPr marL="12700">
              <a:lnSpc>
                <a:spcPct val="100000"/>
              </a:lnSpc>
            </a:pPr>
            <a:r>
              <a:rPr dirty="0"/>
              <a:t>Autres</a:t>
            </a:r>
            <a:r>
              <a:rPr dirty="0" spc="-30"/>
              <a:t> </a:t>
            </a:r>
            <a:r>
              <a:rPr dirty="0"/>
              <a:t>typologies</a:t>
            </a:r>
            <a:r>
              <a:rPr dirty="0" spc="-30"/>
              <a:t> </a:t>
            </a:r>
            <a:r>
              <a:rPr dirty="0"/>
              <a:t>de</a:t>
            </a:r>
            <a:r>
              <a:rPr dirty="0" spc="-30"/>
              <a:t> </a:t>
            </a:r>
            <a:r>
              <a:rPr dirty="0" spc="-10"/>
              <a:t>besoins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3793298" y="-562"/>
            <a:ext cx="5355590" cy="5144135"/>
            <a:chOff x="3793298" y="-562"/>
            <a:chExt cx="5355590" cy="5144135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298" y="1394433"/>
              <a:ext cx="1557401" cy="374906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593075" y="4199"/>
              <a:ext cx="1551305" cy="1242060"/>
            </a:xfrm>
            <a:custGeom>
              <a:avLst/>
              <a:gdLst/>
              <a:ahLst/>
              <a:cxnLst/>
              <a:rect l="l" t="t" r="r" b="b"/>
              <a:pathLst>
                <a:path w="1551304" h="1242060">
                  <a:moveTo>
                    <a:pt x="1550925" y="1241999"/>
                  </a:moveTo>
                  <a:lnTo>
                    <a:pt x="0" y="1241999"/>
                  </a:lnTo>
                  <a:lnTo>
                    <a:pt x="0" y="0"/>
                  </a:lnTo>
                  <a:lnTo>
                    <a:pt x="1550925" y="0"/>
                  </a:lnTo>
                  <a:lnTo>
                    <a:pt x="1550925" y="1241999"/>
                  </a:lnTo>
                  <a:close/>
                </a:path>
              </a:pathLst>
            </a:custGeom>
            <a:solidFill>
              <a:srgbClr val="FDF4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593075" y="4199"/>
              <a:ext cx="1551305" cy="1242060"/>
            </a:xfrm>
            <a:custGeom>
              <a:avLst/>
              <a:gdLst/>
              <a:ahLst/>
              <a:cxnLst/>
              <a:rect l="l" t="t" r="r" b="b"/>
              <a:pathLst>
                <a:path w="1551304" h="1242060">
                  <a:moveTo>
                    <a:pt x="1550925" y="1241999"/>
                  </a:moveTo>
                  <a:lnTo>
                    <a:pt x="0" y="1241999"/>
                  </a:lnTo>
                  <a:lnTo>
                    <a:pt x="0" y="0"/>
                  </a:lnTo>
                  <a:lnTo>
                    <a:pt x="1550925" y="0"/>
                  </a:lnTo>
                </a:path>
              </a:pathLst>
            </a:custGeom>
            <a:ln w="9524">
              <a:solidFill>
                <a:srgbClr val="FDF4F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14450" y="0"/>
              <a:ext cx="806699" cy="914399"/>
            </a:xfrm>
            <a:prstGeom prst="rect">
              <a:avLst/>
            </a:prstGeom>
          </p:spPr>
        </p:pic>
      </p:grpSp>
      <p:sp>
        <p:nvSpPr>
          <p:cNvPr id="26" name="object 2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50"/>
              <a:t>2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0225" y="769784"/>
            <a:ext cx="6504305" cy="516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Acquisition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numérique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besoins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qui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sont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ensuite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adressés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automatiquement</a:t>
            </a:r>
            <a:r>
              <a:rPr dirty="0" sz="1400" spc="-25">
                <a:latin typeface="Arial"/>
                <a:cs typeface="Arial"/>
              </a:rPr>
              <a:t> aux </a:t>
            </a:r>
            <a:r>
              <a:rPr dirty="0" sz="1400">
                <a:latin typeface="Arial"/>
                <a:cs typeface="Arial"/>
              </a:rPr>
              <a:t>partenaires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sur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leurs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champs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de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compétences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100"/>
              </a:spcBef>
            </a:pPr>
            <a:r>
              <a:rPr dirty="0"/>
              <a:t>La</a:t>
            </a:r>
            <a:r>
              <a:rPr dirty="0" spc="-95"/>
              <a:t> </a:t>
            </a:r>
            <a:r>
              <a:rPr dirty="0"/>
              <a:t>détection</a:t>
            </a:r>
            <a:r>
              <a:rPr dirty="0" spc="-90"/>
              <a:t> </a:t>
            </a:r>
            <a:r>
              <a:rPr dirty="0"/>
              <a:t>des</a:t>
            </a:r>
            <a:r>
              <a:rPr dirty="0" spc="-95"/>
              <a:t> </a:t>
            </a:r>
            <a:r>
              <a:rPr dirty="0" spc="-10"/>
              <a:t>besoins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26684" y="2781296"/>
            <a:ext cx="2708275" cy="86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200" b="1">
                <a:latin typeface="Arial"/>
                <a:cs typeface="Arial"/>
              </a:rPr>
              <a:t>Tisser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une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toile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: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mots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clés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Google, </a:t>
            </a:r>
            <a:r>
              <a:rPr dirty="0" sz="1200">
                <a:latin typeface="Arial"/>
                <a:cs typeface="Arial"/>
              </a:rPr>
              <a:t>redirections,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service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mise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relation </a:t>
            </a:r>
            <a:r>
              <a:rPr dirty="0" sz="1200">
                <a:latin typeface="Arial"/>
                <a:cs typeface="Arial"/>
              </a:rPr>
              <a:t>intégré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dans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des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sites</a:t>
            </a:r>
            <a:r>
              <a:rPr dirty="0" sz="1200" spc="-10">
                <a:latin typeface="Arial"/>
                <a:cs typeface="Arial"/>
              </a:rPr>
              <a:t> thématiques, locaux...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794715"/>
            <a:ext cx="5353685" cy="3348990"/>
            <a:chOff x="0" y="1794715"/>
            <a:chExt cx="5353685" cy="3348990"/>
          </a:xfrm>
        </p:grpSpPr>
        <p:sp>
          <p:nvSpPr>
            <p:cNvPr id="6" name="object 6"/>
            <p:cNvSpPr/>
            <p:nvPr/>
          </p:nvSpPr>
          <p:spPr>
            <a:xfrm>
              <a:off x="0" y="1794715"/>
              <a:ext cx="5353685" cy="3348990"/>
            </a:xfrm>
            <a:custGeom>
              <a:avLst/>
              <a:gdLst/>
              <a:ahLst/>
              <a:cxnLst/>
              <a:rect l="l" t="t" r="r" b="b"/>
              <a:pathLst>
                <a:path w="5353685" h="3348990">
                  <a:moveTo>
                    <a:pt x="5348092" y="3348783"/>
                  </a:moveTo>
                  <a:lnTo>
                    <a:pt x="0" y="3348783"/>
                  </a:lnTo>
                  <a:lnTo>
                    <a:pt x="0" y="885426"/>
                  </a:lnTo>
                  <a:lnTo>
                    <a:pt x="56341" y="832303"/>
                  </a:lnTo>
                  <a:lnTo>
                    <a:pt x="89651" y="802136"/>
                  </a:lnTo>
                  <a:lnTo>
                    <a:pt x="123389" y="772438"/>
                  </a:lnTo>
                  <a:lnTo>
                    <a:pt x="157550" y="743215"/>
                  </a:lnTo>
                  <a:lnTo>
                    <a:pt x="192128" y="714472"/>
                  </a:lnTo>
                  <a:lnTo>
                    <a:pt x="227120" y="686214"/>
                  </a:lnTo>
                  <a:lnTo>
                    <a:pt x="262519" y="658446"/>
                  </a:lnTo>
                  <a:lnTo>
                    <a:pt x="298320" y="631173"/>
                  </a:lnTo>
                  <a:lnTo>
                    <a:pt x="334519" y="604401"/>
                  </a:lnTo>
                  <a:lnTo>
                    <a:pt x="371110" y="578135"/>
                  </a:lnTo>
                  <a:lnTo>
                    <a:pt x="408087" y="552379"/>
                  </a:lnTo>
                  <a:lnTo>
                    <a:pt x="445447" y="527140"/>
                  </a:lnTo>
                  <a:lnTo>
                    <a:pt x="483183" y="502421"/>
                  </a:lnTo>
                  <a:lnTo>
                    <a:pt x="521290" y="478230"/>
                  </a:lnTo>
                  <a:lnTo>
                    <a:pt x="559764" y="454569"/>
                  </a:lnTo>
                  <a:lnTo>
                    <a:pt x="598599" y="431445"/>
                  </a:lnTo>
                  <a:lnTo>
                    <a:pt x="637789" y="408864"/>
                  </a:lnTo>
                  <a:lnTo>
                    <a:pt x="677331" y="386829"/>
                  </a:lnTo>
                  <a:lnTo>
                    <a:pt x="717218" y="365346"/>
                  </a:lnTo>
                  <a:lnTo>
                    <a:pt x="757445" y="344421"/>
                  </a:lnTo>
                  <a:lnTo>
                    <a:pt x="798008" y="324058"/>
                  </a:lnTo>
                  <a:lnTo>
                    <a:pt x="838900" y="304263"/>
                  </a:lnTo>
                  <a:lnTo>
                    <a:pt x="880118" y="285041"/>
                  </a:lnTo>
                  <a:lnTo>
                    <a:pt x="921656" y="266397"/>
                  </a:lnTo>
                  <a:lnTo>
                    <a:pt x="963508" y="248336"/>
                  </a:lnTo>
                  <a:lnTo>
                    <a:pt x="1005669" y="230863"/>
                  </a:lnTo>
                  <a:lnTo>
                    <a:pt x="1048135" y="213984"/>
                  </a:lnTo>
                  <a:lnTo>
                    <a:pt x="1090900" y="197703"/>
                  </a:lnTo>
                  <a:lnTo>
                    <a:pt x="1133959" y="182026"/>
                  </a:lnTo>
                  <a:lnTo>
                    <a:pt x="1177306" y="166959"/>
                  </a:lnTo>
                  <a:lnTo>
                    <a:pt x="1220938" y="152505"/>
                  </a:lnTo>
                  <a:lnTo>
                    <a:pt x="1264847" y="138671"/>
                  </a:lnTo>
                  <a:lnTo>
                    <a:pt x="1309030" y="125461"/>
                  </a:lnTo>
                  <a:lnTo>
                    <a:pt x="1353481" y="112881"/>
                  </a:lnTo>
                  <a:lnTo>
                    <a:pt x="1398195" y="100936"/>
                  </a:lnTo>
                  <a:lnTo>
                    <a:pt x="1443167" y="89631"/>
                  </a:lnTo>
                  <a:lnTo>
                    <a:pt x="1488391" y="78971"/>
                  </a:lnTo>
                  <a:lnTo>
                    <a:pt x="1533863" y="68961"/>
                  </a:lnTo>
                  <a:lnTo>
                    <a:pt x="1579578" y="59607"/>
                  </a:lnTo>
                  <a:lnTo>
                    <a:pt x="1625529" y="50913"/>
                  </a:lnTo>
                  <a:lnTo>
                    <a:pt x="1671712" y="42885"/>
                  </a:lnTo>
                  <a:lnTo>
                    <a:pt x="1718122" y="35528"/>
                  </a:lnTo>
                  <a:lnTo>
                    <a:pt x="1764754" y="28847"/>
                  </a:lnTo>
                  <a:lnTo>
                    <a:pt x="1811602" y="22848"/>
                  </a:lnTo>
                  <a:lnTo>
                    <a:pt x="1858662" y="17535"/>
                  </a:lnTo>
                  <a:lnTo>
                    <a:pt x="1905927" y="12914"/>
                  </a:lnTo>
                  <a:lnTo>
                    <a:pt x="1953394" y="8989"/>
                  </a:lnTo>
                  <a:lnTo>
                    <a:pt x="2001056" y="5767"/>
                  </a:lnTo>
                  <a:lnTo>
                    <a:pt x="2048909" y="3251"/>
                  </a:lnTo>
                  <a:lnTo>
                    <a:pt x="2096948" y="1448"/>
                  </a:lnTo>
                  <a:lnTo>
                    <a:pt x="2145166" y="363"/>
                  </a:lnTo>
                  <a:lnTo>
                    <a:pt x="2193560" y="0"/>
                  </a:lnTo>
                  <a:lnTo>
                    <a:pt x="2242297" y="363"/>
                  </a:lnTo>
                  <a:lnTo>
                    <a:pt x="2293958" y="1593"/>
                  </a:lnTo>
                  <a:lnTo>
                    <a:pt x="2344011" y="3579"/>
                  </a:lnTo>
                  <a:lnTo>
                    <a:pt x="2393957" y="6354"/>
                  </a:lnTo>
                  <a:lnTo>
                    <a:pt x="2443787" y="9914"/>
                  </a:lnTo>
                  <a:lnTo>
                    <a:pt x="2493492" y="14256"/>
                  </a:lnTo>
                  <a:lnTo>
                    <a:pt x="2543063" y="19375"/>
                  </a:lnTo>
                  <a:lnTo>
                    <a:pt x="2592493" y="25269"/>
                  </a:lnTo>
                  <a:lnTo>
                    <a:pt x="2641772" y="31934"/>
                  </a:lnTo>
                  <a:lnTo>
                    <a:pt x="2690893" y="39366"/>
                  </a:lnTo>
                  <a:lnTo>
                    <a:pt x="2739846" y="47562"/>
                  </a:lnTo>
                  <a:lnTo>
                    <a:pt x="2788624" y="56519"/>
                  </a:lnTo>
                  <a:lnTo>
                    <a:pt x="2837217" y="66232"/>
                  </a:lnTo>
                  <a:lnTo>
                    <a:pt x="2885618" y="76699"/>
                  </a:lnTo>
                  <a:lnTo>
                    <a:pt x="2933817" y="87915"/>
                  </a:lnTo>
                  <a:lnTo>
                    <a:pt x="2981807" y="99878"/>
                  </a:lnTo>
                  <a:lnTo>
                    <a:pt x="3029578" y="112584"/>
                  </a:lnTo>
                  <a:lnTo>
                    <a:pt x="3077123" y="126029"/>
                  </a:lnTo>
                  <a:lnTo>
                    <a:pt x="3124433" y="140209"/>
                  </a:lnTo>
                  <a:lnTo>
                    <a:pt x="3171499" y="155122"/>
                  </a:lnTo>
                  <a:lnTo>
                    <a:pt x="3218313" y="170764"/>
                  </a:lnTo>
                  <a:lnTo>
                    <a:pt x="3264866" y="187131"/>
                  </a:lnTo>
                  <a:lnTo>
                    <a:pt x="3311150" y="204219"/>
                  </a:lnTo>
                  <a:lnTo>
                    <a:pt x="3357157" y="222026"/>
                  </a:lnTo>
                  <a:lnTo>
                    <a:pt x="3402878" y="240548"/>
                  </a:lnTo>
                  <a:lnTo>
                    <a:pt x="3448304" y="259780"/>
                  </a:lnTo>
                  <a:lnTo>
                    <a:pt x="3493426" y="279721"/>
                  </a:lnTo>
                  <a:lnTo>
                    <a:pt x="3538238" y="300365"/>
                  </a:lnTo>
                  <a:lnTo>
                    <a:pt x="3582729" y="321710"/>
                  </a:lnTo>
                  <a:lnTo>
                    <a:pt x="3626892" y="343752"/>
                  </a:lnTo>
                  <a:lnTo>
                    <a:pt x="3670718" y="366488"/>
                  </a:lnTo>
                  <a:lnTo>
                    <a:pt x="3714198" y="389914"/>
                  </a:lnTo>
                  <a:lnTo>
                    <a:pt x="3757324" y="414026"/>
                  </a:lnTo>
                  <a:lnTo>
                    <a:pt x="3800088" y="438821"/>
                  </a:lnTo>
                  <a:lnTo>
                    <a:pt x="3842481" y="464296"/>
                  </a:lnTo>
                  <a:lnTo>
                    <a:pt x="3884494" y="490447"/>
                  </a:lnTo>
                  <a:lnTo>
                    <a:pt x="3926120" y="517270"/>
                  </a:lnTo>
                  <a:lnTo>
                    <a:pt x="3967349" y="544763"/>
                  </a:lnTo>
                  <a:lnTo>
                    <a:pt x="4008173" y="572920"/>
                  </a:lnTo>
                  <a:lnTo>
                    <a:pt x="4048584" y="601740"/>
                  </a:lnTo>
                  <a:lnTo>
                    <a:pt x="4088511" y="631173"/>
                  </a:lnTo>
                  <a:lnTo>
                    <a:pt x="4128131" y="661351"/>
                  </a:lnTo>
                  <a:lnTo>
                    <a:pt x="4167251" y="692136"/>
                  </a:lnTo>
                  <a:lnTo>
                    <a:pt x="4205923" y="723568"/>
                  </a:lnTo>
                  <a:lnTo>
                    <a:pt x="4244140" y="755645"/>
                  </a:lnTo>
                  <a:lnTo>
                    <a:pt x="4281892" y="788362"/>
                  </a:lnTo>
                  <a:lnTo>
                    <a:pt x="4319171" y="821717"/>
                  </a:lnTo>
                  <a:lnTo>
                    <a:pt x="4355969" y="855706"/>
                  </a:lnTo>
                  <a:lnTo>
                    <a:pt x="4392277" y="890325"/>
                  </a:lnTo>
                  <a:lnTo>
                    <a:pt x="4428087" y="925571"/>
                  </a:lnTo>
                  <a:lnTo>
                    <a:pt x="4463333" y="961381"/>
                  </a:lnTo>
                  <a:lnTo>
                    <a:pt x="4497952" y="997689"/>
                  </a:lnTo>
                  <a:lnTo>
                    <a:pt x="4531941" y="1034487"/>
                  </a:lnTo>
                  <a:lnTo>
                    <a:pt x="4565296" y="1071766"/>
                  </a:lnTo>
                  <a:lnTo>
                    <a:pt x="4598013" y="1109518"/>
                  </a:lnTo>
                  <a:lnTo>
                    <a:pt x="4630090" y="1147735"/>
                  </a:lnTo>
                  <a:lnTo>
                    <a:pt x="4661522" y="1186407"/>
                  </a:lnTo>
                  <a:lnTo>
                    <a:pt x="4692307" y="1225527"/>
                  </a:lnTo>
                  <a:lnTo>
                    <a:pt x="4722440" y="1265085"/>
                  </a:lnTo>
                  <a:lnTo>
                    <a:pt x="4751918" y="1305074"/>
                  </a:lnTo>
                  <a:lnTo>
                    <a:pt x="4780738" y="1345485"/>
                  </a:lnTo>
                  <a:lnTo>
                    <a:pt x="4808895" y="1386309"/>
                  </a:lnTo>
                  <a:lnTo>
                    <a:pt x="4836388" y="1427538"/>
                  </a:lnTo>
                  <a:lnTo>
                    <a:pt x="4863211" y="1469164"/>
                  </a:lnTo>
                  <a:lnTo>
                    <a:pt x="4889362" y="1511177"/>
                  </a:lnTo>
                  <a:lnTo>
                    <a:pt x="4914837" y="1553570"/>
                  </a:lnTo>
                  <a:lnTo>
                    <a:pt x="4939632" y="1596334"/>
                  </a:lnTo>
                  <a:lnTo>
                    <a:pt x="4963744" y="1639460"/>
                  </a:lnTo>
                  <a:lnTo>
                    <a:pt x="4987170" y="1682940"/>
                  </a:lnTo>
                  <a:lnTo>
                    <a:pt x="5009906" y="1726766"/>
                  </a:lnTo>
                  <a:lnTo>
                    <a:pt x="5031948" y="1770929"/>
                  </a:lnTo>
                  <a:lnTo>
                    <a:pt x="5053293" y="1815420"/>
                  </a:lnTo>
                  <a:lnTo>
                    <a:pt x="5073937" y="1860232"/>
                  </a:lnTo>
                  <a:lnTo>
                    <a:pt x="5093878" y="1905354"/>
                  </a:lnTo>
                  <a:lnTo>
                    <a:pt x="5113110" y="1950780"/>
                  </a:lnTo>
                  <a:lnTo>
                    <a:pt x="5131632" y="1996501"/>
                  </a:lnTo>
                  <a:lnTo>
                    <a:pt x="5149439" y="2042508"/>
                  </a:lnTo>
                  <a:lnTo>
                    <a:pt x="5166527" y="2088792"/>
                  </a:lnTo>
                  <a:lnTo>
                    <a:pt x="5182894" y="2135345"/>
                  </a:lnTo>
                  <a:lnTo>
                    <a:pt x="5198536" y="2182159"/>
                  </a:lnTo>
                  <a:lnTo>
                    <a:pt x="5213449" y="2229225"/>
                  </a:lnTo>
                  <a:lnTo>
                    <a:pt x="5227629" y="2276535"/>
                  </a:lnTo>
                  <a:lnTo>
                    <a:pt x="5241074" y="2324080"/>
                  </a:lnTo>
                  <a:lnTo>
                    <a:pt x="5253780" y="2371851"/>
                  </a:lnTo>
                  <a:lnTo>
                    <a:pt x="5265743" y="2419841"/>
                  </a:lnTo>
                  <a:lnTo>
                    <a:pt x="5276959" y="2468040"/>
                  </a:lnTo>
                  <a:lnTo>
                    <a:pt x="5287426" y="2516441"/>
                  </a:lnTo>
                  <a:lnTo>
                    <a:pt x="5297139" y="2565034"/>
                  </a:lnTo>
                  <a:lnTo>
                    <a:pt x="5306096" y="2613812"/>
                  </a:lnTo>
                  <a:lnTo>
                    <a:pt x="5314292" y="2662765"/>
                  </a:lnTo>
                  <a:lnTo>
                    <a:pt x="5321724" y="2711886"/>
                  </a:lnTo>
                  <a:lnTo>
                    <a:pt x="5328389" y="2761165"/>
                  </a:lnTo>
                  <a:lnTo>
                    <a:pt x="5334283" y="2810595"/>
                  </a:lnTo>
                  <a:lnTo>
                    <a:pt x="5339402" y="2860166"/>
                  </a:lnTo>
                  <a:lnTo>
                    <a:pt x="5343744" y="2909871"/>
                  </a:lnTo>
                  <a:lnTo>
                    <a:pt x="5347304" y="2959701"/>
                  </a:lnTo>
                  <a:lnTo>
                    <a:pt x="5350079" y="3009647"/>
                  </a:lnTo>
                  <a:lnTo>
                    <a:pt x="5352065" y="3059700"/>
                  </a:lnTo>
                  <a:lnTo>
                    <a:pt x="5353260" y="3109853"/>
                  </a:lnTo>
                  <a:lnTo>
                    <a:pt x="5353658" y="3160097"/>
                  </a:lnTo>
                  <a:lnTo>
                    <a:pt x="5353295" y="3208491"/>
                  </a:lnTo>
                  <a:lnTo>
                    <a:pt x="5352210" y="3256710"/>
                  </a:lnTo>
                  <a:lnTo>
                    <a:pt x="5350407" y="3304749"/>
                  </a:lnTo>
                  <a:lnTo>
                    <a:pt x="5348092" y="3348783"/>
                  </a:lnTo>
                  <a:close/>
                </a:path>
              </a:pathLst>
            </a:custGeom>
            <a:solidFill>
              <a:srgbClr val="6A6AF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4428" y="3566921"/>
              <a:ext cx="798212" cy="99678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29978" y="3522471"/>
              <a:ext cx="887730" cy="1085850"/>
            </a:xfrm>
            <a:custGeom>
              <a:avLst/>
              <a:gdLst/>
              <a:ahLst/>
              <a:cxnLst/>
              <a:rect l="l" t="t" r="r" b="b"/>
              <a:pathLst>
                <a:path w="887730" h="1085850">
                  <a:moveTo>
                    <a:pt x="0" y="0"/>
                  </a:moveTo>
                  <a:lnTo>
                    <a:pt x="887112" y="0"/>
                  </a:lnTo>
                  <a:lnTo>
                    <a:pt x="887112" y="1085685"/>
                  </a:lnTo>
                  <a:lnTo>
                    <a:pt x="0" y="1085685"/>
                  </a:lnTo>
                  <a:lnTo>
                    <a:pt x="0" y="0"/>
                  </a:lnTo>
                  <a:close/>
                </a:path>
              </a:pathLst>
            </a:custGeom>
            <a:ln w="888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403" y="2277486"/>
              <a:ext cx="2242738" cy="1232854"/>
            </a:xfrm>
            <a:prstGeom prst="rect">
              <a:avLst/>
            </a:prstGeom>
          </p:spPr>
        </p:pic>
        <p:pic>
          <p:nvPicPr>
            <p:cNvPr id="10" name="object 10">
              <a:hlinkClick r:id="rId5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70929" y="2220906"/>
              <a:ext cx="2201070" cy="108176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66700" y="3047889"/>
              <a:ext cx="2523122" cy="1817825"/>
            </a:xfrm>
            <a:prstGeom prst="rect">
              <a:avLst/>
            </a:prstGeom>
          </p:spPr>
        </p:pic>
        <p:pic>
          <p:nvPicPr>
            <p:cNvPr id="12" name="object 12">
              <a:hlinkClick r:id="rId8"/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60017" y="3241206"/>
              <a:ext cx="1938921" cy="123362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803945" y="3164087"/>
              <a:ext cx="349250" cy="0"/>
            </a:xfrm>
            <a:custGeom>
              <a:avLst/>
              <a:gdLst/>
              <a:ahLst/>
              <a:cxnLst/>
              <a:rect l="l" t="t" r="r" b="b"/>
              <a:pathLst>
                <a:path w="349250" h="0">
                  <a:moveTo>
                    <a:pt x="0" y="0"/>
                  </a:moveTo>
                  <a:lnTo>
                    <a:pt x="349058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153003" y="314841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4321" y="31337"/>
                  </a:moveTo>
                  <a:lnTo>
                    <a:pt x="7014" y="31337"/>
                  </a:lnTo>
                  <a:lnTo>
                    <a:pt x="0" y="24322"/>
                  </a:lnTo>
                  <a:lnTo>
                    <a:pt x="0" y="7014"/>
                  </a:lnTo>
                  <a:lnTo>
                    <a:pt x="7014" y="0"/>
                  </a:lnTo>
                  <a:lnTo>
                    <a:pt x="24321" y="0"/>
                  </a:lnTo>
                  <a:lnTo>
                    <a:pt x="31336" y="7014"/>
                  </a:lnTo>
                  <a:lnTo>
                    <a:pt x="31336" y="15668"/>
                  </a:lnTo>
                  <a:lnTo>
                    <a:pt x="31336" y="24322"/>
                  </a:lnTo>
                  <a:lnTo>
                    <a:pt x="24321" y="313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153003" y="314841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31336" y="15668"/>
                  </a:moveTo>
                  <a:lnTo>
                    <a:pt x="31336" y="24322"/>
                  </a:lnTo>
                  <a:lnTo>
                    <a:pt x="24321" y="31337"/>
                  </a:lnTo>
                  <a:lnTo>
                    <a:pt x="15668" y="31337"/>
                  </a:lnTo>
                  <a:lnTo>
                    <a:pt x="7014" y="31337"/>
                  </a:lnTo>
                  <a:lnTo>
                    <a:pt x="0" y="24322"/>
                  </a:lnTo>
                  <a:lnTo>
                    <a:pt x="0" y="15668"/>
                  </a:lnTo>
                  <a:lnTo>
                    <a:pt x="0" y="7014"/>
                  </a:lnTo>
                  <a:lnTo>
                    <a:pt x="7014" y="0"/>
                  </a:lnTo>
                  <a:lnTo>
                    <a:pt x="15668" y="0"/>
                  </a:lnTo>
                  <a:lnTo>
                    <a:pt x="24321" y="0"/>
                  </a:lnTo>
                  <a:lnTo>
                    <a:pt x="31336" y="7014"/>
                  </a:lnTo>
                  <a:lnTo>
                    <a:pt x="31336" y="1566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7859984" y="0"/>
            <a:ext cx="1284605" cy="1132205"/>
            <a:chOff x="7859984" y="0"/>
            <a:chExt cx="1284605" cy="1132205"/>
          </a:xfrm>
        </p:grpSpPr>
        <p:sp>
          <p:nvSpPr>
            <p:cNvPr id="17" name="object 17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14450" y="0"/>
              <a:ext cx="806699" cy="914399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50"/>
              <a:t>2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54423" y="197395"/>
            <a:ext cx="666205" cy="46881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6609" y="2595711"/>
            <a:ext cx="706463" cy="7189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307918" y="3668088"/>
            <a:ext cx="3489960" cy="855344"/>
            <a:chOff x="4307918" y="3668088"/>
            <a:chExt cx="3489960" cy="855344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07918" y="3768699"/>
              <a:ext cx="880460" cy="7545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33698" y="3777084"/>
              <a:ext cx="1882508" cy="6036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13982" y="3668088"/>
              <a:ext cx="3183818" cy="649781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544950" y="3274026"/>
            <a:ext cx="2683510" cy="1316355"/>
            <a:chOff x="1544950" y="3274026"/>
            <a:chExt cx="2683510" cy="131635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4950" y="3760315"/>
              <a:ext cx="2532372" cy="4988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51190" y="3274026"/>
              <a:ext cx="1526131" cy="11528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85082" y="3487826"/>
              <a:ext cx="243174" cy="1102532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058503" y="2646016"/>
            <a:ext cx="134164" cy="159300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3136428" y="2654401"/>
            <a:ext cx="278765" cy="220345"/>
            <a:chOff x="3136428" y="2654401"/>
            <a:chExt cx="278765" cy="220345"/>
          </a:xfrm>
        </p:grpSpPr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89100" y="2654401"/>
              <a:ext cx="125779" cy="1425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36428" y="2753275"/>
              <a:ext cx="120866" cy="120852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82739" y="1542322"/>
            <a:ext cx="308610" cy="22886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023242" y="1698999"/>
            <a:ext cx="98035" cy="8075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355675" y="2355802"/>
            <a:ext cx="143254" cy="13949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183013" y="1670117"/>
            <a:ext cx="312418" cy="31237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920955" y="2319608"/>
            <a:ext cx="312648" cy="31237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205910" y="1748686"/>
            <a:ext cx="312754" cy="31237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866427" y="1786924"/>
            <a:ext cx="312754" cy="312377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3100421" y="1146886"/>
            <a:ext cx="2488565" cy="2179320"/>
            <a:chOff x="3100421" y="1146886"/>
            <a:chExt cx="2488565" cy="2179320"/>
          </a:xfrm>
        </p:grpSpPr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233489" y="2643921"/>
              <a:ext cx="982646" cy="6817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036523" y="2048308"/>
              <a:ext cx="1345937" cy="127737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226857" y="1146886"/>
              <a:ext cx="312754" cy="217884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484837" y="1508217"/>
              <a:ext cx="563569" cy="181754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317694" y="1979788"/>
              <a:ext cx="955607" cy="134594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00002" y="2044603"/>
              <a:ext cx="143434" cy="128111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14827" y="1674150"/>
              <a:ext cx="941890" cy="165161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419269" y="2627821"/>
              <a:ext cx="678826" cy="69790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549782" y="2278239"/>
              <a:ext cx="232832" cy="104748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618904" y="1393056"/>
              <a:ext cx="135966" cy="18766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549544" y="1833638"/>
              <a:ext cx="124461" cy="13604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880257" y="1574597"/>
              <a:ext cx="113677" cy="12877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169773" y="2117035"/>
              <a:ext cx="137808" cy="15613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556063" y="1600860"/>
              <a:ext cx="93425" cy="10340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214303" y="1975373"/>
              <a:ext cx="93425" cy="10621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413545" y="2221458"/>
              <a:ext cx="175043" cy="19832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711241" y="1570342"/>
              <a:ext cx="113676" cy="12877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068797" y="1616818"/>
              <a:ext cx="116347" cy="1318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631226" y="1933602"/>
              <a:ext cx="110255" cy="10051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245593" y="2221300"/>
              <a:ext cx="121366" cy="14577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987228" y="2384693"/>
              <a:ext cx="183256" cy="18323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995957" y="2420481"/>
              <a:ext cx="165798" cy="12060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928915" y="1849735"/>
              <a:ext cx="183544" cy="18352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037903" y="1933933"/>
              <a:ext cx="72567" cy="8531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100421" y="2333423"/>
              <a:ext cx="312418" cy="31237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222312" y="2413882"/>
              <a:ext cx="68579" cy="5968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263452" y="2400303"/>
              <a:ext cx="85900" cy="18323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166816" y="2400305"/>
              <a:ext cx="85908" cy="18322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249409" y="1736502"/>
              <a:ext cx="178892" cy="17879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349907" y="1824518"/>
              <a:ext cx="71435" cy="9417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293252" y="1209359"/>
              <a:ext cx="179640" cy="18352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268398" y="1826310"/>
              <a:ext cx="183544" cy="15618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498723" y="2331605"/>
              <a:ext cx="312419" cy="31237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557422" y="2390294"/>
              <a:ext cx="197054" cy="19702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561655" y="2402151"/>
              <a:ext cx="188587" cy="151693"/>
            </a:xfrm>
            <a:prstGeom prst="rect">
              <a:avLst/>
            </a:prstGeom>
          </p:spPr>
        </p:pic>
      </p:grpSp>
      <p:sp>
        <p:nvSpPr>
          <p:cNvPr id="59" name="object 59"/>
          <p:cNvSpPr/>
          <p:nvPr/>
        </p:nvSpPr>
        <p:spPr>
          <a:xfrm>
            <a:off x="1104719" y="4204682"/>
            <a:ext cx="800735" cy="532765"/>
          </a:xfrm>
          <a:custGeom>
            <a:avLst/>
            <a:gdLst/>
            <a:ahLst/>
            <a:cxnLst/>
            <a:rect l="l" t="t" r="r" b="b"/>
            <a:pathLst>
              <a:path w="800735" h="532764">
                <a:moveTo>
                  <a:pt x="767493" y="532499"/>
                </a:moveTo>
                <a:lnTo>
                  <a:pt x="33206" y="532499"/>
                </a:lnTo>
                <a:lnTo>
                  <a:pt x="20281" y="529890"/>
                </a:lnTo>
                <a:lnTo>
                  <a:pt x="9726" y="522774"/>
                </a:lnTo>
                <a:lnTo>
                  <a:pt x="2609" y="512219"/>
                </a:lnTo>
                <a:lnTo>
                  <a:pt x="0" y="499293"/>
                </a:lnTo>
                <a:lnTo>
                  <a:pt x="0" y="33207"/>
                </a:lnTo>
                <a:lnTo>
                  <a:pt x="2609" y="20281"/>
                </a:lnTo>
                <a:lnTo>
                  <a:pt x="9726" y="9726"/>
                </a:lnTo>
                <a:lnTo>
                  <a:pt x="20281" y="2609"/>
                </a:lnTo>
                <a:lnTo>
                  <a:pt x="33206" y="0"/>
                </a:lnTo>
                <a:lnTo>
                  <a:pt x="767493" y="0"/>
                </a:lnTo>
                <a:lnTo>
                  <a:pt x="800056" y="26698"/>
                </a:lnTo>
                <a:lnTo>
                  <a:pt x="800699" y="33207"/>
                </a:lnTo>
                <a:lnTo>
                  <a:pt x="800699" y="499293"/>
                </a:lnTo>
                <a:lnTo>
                  <a:pt x="798090" y="512219"/>
                </a:lnTo>
                <a:lnTo>
                  <a:pt x="790973" y="522774"/>
                </a:lnTo>
                <a:lnTo>
                  <a:pt x="780418" y="529890"/>
                </a:lnTo>
                <a:lnTo>
                  <a:pt x="767493" y="5324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1038517" y="4255628"/>
            <a:ext cx="1040130" cy="1282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50">
                <a:solidFill>
                  <a:srgbClr val="000091"/>
                </a:solidFill>
                <a:latin typeface="Arial"/>
                <a:cs typeface="Arial"/>
              </a:rPr>
              <a:t>Informations</a:t>
            </a:r>
            <a:r>
              <a:rPr dirty="0" sz="650" spc="80">
                <a:solidFill>
                  <a:srgbClr val="000091"/>
                </a:solidFill>
                <a:latin typeface="Arial"/>
                <a:cs typeface="Arial"/>
              </a:rPr>
              <a:t> </a:t>
            </a:r>
            <a:r>
              <a:rPr dirty="0" sz="650">
                <a:solidFill>
                  <a:srgbClr val="000091"/>
                </a:solidFill>
                <a:latin typeface="Arial"/>
                <a:cs typeface="Arial"/>
              </a:rPr>
              <a:t>et</a:t>
            </a:r>
            <a:r>
              <a:rPr dirty="0" sz="650" spc="85">
                <a:solidFill>
                  <a:srgbClr val="000091"/>
                </a:solidFill>
                <a:latin typeface="Arial"/>
                <a:cs typeface="Arial"/>
              </a:rPr>
              <a:t> </a:t>
            </a:r>
            <a:r>
              <a:rPr dirty="0" sz="650" spc="-10">
                <a:solidFill>
                  <a:srgbClr val="000091"/>
                </a:solidFill>
                <a:latin typeface="Arial"/>
                <a:cs typeface="Arial"/>
              </a:rPr>
              <a:t>démarches</a:t>
            </a:r>
            <a:endParaRPr sz="650">
              <a:latin typeface="Arial"/>
              <a:cs typeface="Arial"/>
            </a:endParaRPr>
          </a:p>
        </p:txBody>
      </p:sp>
      <p:pic>
        <p:nvPicPr>
          <p:cNvPr id="61" name="object 61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215825" y="4439442"/>
            <a:ext cx="578588" cy="337119"/>
          </a:xfrm>
          <a:prstGeom prst="rect">
            <a:avLst/>
          </a:prstGeom>
        </p:spPr>
      </p:pic>
      <p:sp>
        <p:nvSpPr>
          <p:cNvPr id="62" name="object 62"/>
          <p:cNvSpPr/>
          <p:nvPr/>
        </p:nvSpPr>
        <p:spPr>
          <a:xfrm>
            <a:off x="2203199" y="4376560"/>
            <a:ext cx="738505" cy="767080"/>
          </a:xfrm>
          <a:custGeom>
            <a:avLst/>
            <a:gdLst/>
            <a:ahLst/>
            <a:cxnLst/>
            <a:rect l="l" t="t" r="r" b="b"/>
            <a:pathLst>
              <a:path w="738505" h="767079">
                <a:moveTo>
                  <a:pt x="720319" y="766939"/>
                </a:moveTo>
                <a:lnTo>
                  <a:pt x="17680" y="766939"/>
                </a:lnTo>
                <a:lnTo>
                  <a:pt x="9724" y="761575"/>
                </a:lnTo>
                <a:lnTo>
                  <a:pt x="2609" y="751021"/>
                </a:lnTo>
                <a:lnTo>
                  <a:pt x="0" y="738097"/>
                </a:lnTo>
                <a:lnTo>
                  <a:pt x="0" y="33202"/>
                </a:lnTo>
                <a:lnTo>
                  <a:pt x="2609" y="20278"/>
                </a:lnTo>
                <a:lnTo>
                  <a:pt x="9724" y="9724"/>
                </a:lnTo>
                <a:lnTo>
                  <a:pt x="20278" y="2609"/>
                </a:lnTo>
                <a:lnTo>
                  <a:pt x="33202" y="0"/>
                </a:lnTo>
                <a:lnTo>
                  <a:pt x="704797" y="0"/>
                </a:lnTo>
                <a:lnTo>
                  <a:pt x="737356" y="26694"/>
                </a:lnTo>
                <a:lnTo>
                  <a:pt x="737999" y="33202"/>
                </a:lnTo>
                <a:lnTo>
                  <a:pt x="737999" y="738097"/>
                </a:lnTo>
                <a:lnTo>
                  <a:pt x="735390" y="751021"/>
                </a:lnTo>
                <a:lnTo>
                  <a:pt x="728275" y="761575"/>
                </a:lnTo>
                <a:lnTo>
                  <a:pt x="720319" y="7669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2190383" y="4427506"/>
            <a:ext cx="754380" cy="1282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50">
                <a:solidFill>
                  <a:srgbClr val="000091"/>
                </a:solidFill>
                <a:latin typeface="Arial"/>
                <a:cs typeface="Arial"/>
              </a:rPr>
              <a:t>Actes</a:t>
            </a:r>
            <a:r>
              <a:rPr dirty="0" sz="650" spc="35">
                <a:solidFill>
                  <a:srgbClr val="000091"/>
                </a:solidFill>
                <a:latin typeface="Arial"/>
                <a:cs typeface="Arial"/>
              </a:rPr>
              <a:t> </a:t>
            </a:r>
            <a:r>
              <a:rPr dirty="0" sz="650">
                <a:solidFill>
                  <a:srgbClr val="000091"/>
                </a:solidFill>
                <a:latin typeface="Arial"/>
                <a:cs typeface="Arial"/>
              </a:rPr>
              <a:t>de</a:t>
            </a:r>
            <a:r>
              <a:rPr dirty="0" sz="650" spc="40">
                <a:solidFill>
                  <a:srgbClr val="000091"/>
                </a:solidFill>
                <a:latin typeface="Arial"/>
                <a:cs typeface="Arial"/>
              </a:rPr>
              <a:t> </a:t>
            </a:r>
            <a:r>
              <a:rPr dirty="0" sz="650" spc="-10">
                <a:solidFill>
                  <a:srgbClr val="000091"/>
                </a:solidFill>
                <a:latin typeface="Arial"/>
                <a:cs typeface="Arial"/>
              </a:rPr>
              <a:t>formalités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2267080" y="4431057"/>
            <a:ext cx="2356485" cy="591185"/>
            <a:chOff x="2267080" y="4431057"/>
            <a:chExt cx="2356485" cy="591185"/>
          </a:xfrm>
        </p:grpSpPr>
        <p:pic>
          <p:nvPicPr>
            <p:cNvPr id="65" name="object 6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267080" y="4623150"/>
              <a:ext cx="574394" cy="285065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3574201" y="4431057"/>
              <a:ext cx="1049020" cy="591185"/>
            </a:xfrm>
            <a:custGeom>
              <a:avLst/>
              <a:gdLst/>
              <a:ahLst/>
              <a:cxnLst/>
              <a:rect l="l" t="t" r="r" b="b"/>
              <a:pathLst>
                <a:path w="1049020" h="591185">
                  <a:moveTo>
                    <a:pt x="1015603" y="590999"/>
                  </a:moveTo>
                  <a:lnTo>
                    <a:pt x="33196" y="590999"/>
                  </a:lnTo>
                  <a:lnTo>
                    <a:pt x="20274" y="588391"/>
                  </a:lnTo>
                  <a:lnTo>
                    <a:pt x="9722" y="581277"/>
                  </a:lnTo>
                  <a:lnTo>
                    <a:pt x="2608" y="570725"/>
                  </a:lnTo>
                  <a:lnTo>
                    <a:pt x="0" y="557803"/>
                  </a:lnTo>
                  <a:lnTo>
                    <a:pt x="0" y="33196"/>
                  </a:lnTo>
                  <a:lnTo>
                    <a:pt x="2608" y="20275"/>
                  </a:lnTo>
                  <a:lnTo>
                    <a:pt x="9722" y="9723"/>
                  </a:lnTo>
                  <a:lnTo>
                    <a:pt x="20274" y="2608"/>
                  </a:lnTo>
                  <a:lnTo>
                    <a:pt x="33196" y="0"/>
                  </a:lnTo>
                  <a:lnTo>
                    <a:pt x="1015603" y="0"/>
                  </a:lnTo>
                  <a:lnTo>
                    <a:pt x="1048156" y="26690"/>
                  </a:lnTo>
                  <a:lnTo>
                    <a:pt x="1048799" y="33196"/>
                  </a:lnTo>
                  <a:lnTo>
                    <a:pt x="1048799" y="557803"/>
                  </a:lnTo>
                  <a:lnTo>
                    <a:pt x="1046191" y="570725"/>
                  </a:lnTo>
                  <a:lnTo>
                    <a:pt x="1039076" y="581277"/>
                  </a:lnTo>
                  <a:lnTo>
                    <a:pt x="1028524" y="588391"/>
                  </a:lnTo>
                  <a:lnTo>
                    <a:pt x="1015603" y="590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7" name="object 67"/>
          <p:cNvSpPr txBox="1"/>
          <p:nvPr/>
        </p:nvSpPr>
        <p:spPr>
          <a:xfrm>
            <a:off x="3701788" y="4482003"/>
            <a:ext cx="513080" cy="1282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50">
                <a:solidFill>
                  <a:srgbClr val="000091"/>
                </a:solidFill>
                <a:latin typeface="Arial"/>
                <a:cs typeface="Arial"/>
              </a:rPr>
              <a:t>Tri</a:t>
            </a:r>
            <a:r>
              <a:rPr dirty="0" sz="650" spc="10">
                <a:solidFill>
                  <a:srgbClr val="000091"/>
                </a:solidFill>
                <a:latin typeface="Arial"/>
                <a:cs typeface="Arial"/>
              </a:rPr>
              <a:t> </a:t>
            </a:r>
            <a:r>
              <a:rPr dirty="0" sz="650">
                <a:solidFill>
                  <a:srgbClr val="000091"/>
                </a:solidFill>
                <a:latin typeface="Arial"/>
                <a:cs typeface="Arial"/>
              </a:rPr>
              <a:t>des</a:t>
            </a:r>
            <a:r>
              <a:rPr dirty="0" sz="650" spc="15">
                <a:solidFill>
                  <a:srgbClr val="000091"/>
                </a:solidFill>
                <a:latin typeface="Arial"/>
                <a:cs typeface="Arial"/>
              </a:rPr>
              <a:t> </a:t>
            </a:r>
            <a:r>
              <a:rPr dirty="0" sz="650" spc="-10">
                <a:solidFill>
                  <a:srgbClr val="000091"/>
                </a:solidFill>
                <a:latin typeface="Arial"/>
                <a:cs typeface="Arial"/>
              </a:rPr>
              <a:t>aides</a:t>
            </a:r>
            <a:endParaRPr sz="650">
              <a:latin typeface="Arial"/>
              <a:cs typeface="Arial"/>
            </a:endParaRPr>
          </a:p>
        </p:txBody>
      </p:sp>
      <p:pic>
        <p:nvPicPr>
          <p:cNvPr id="68" name="object 68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6195150" y="4795799"/>
            <a:ext cx="339599" cy="204736"/>
          </a:xfrm>
          <a:prstGeom prst="rect">
            <a:avLst/>
          </a:prstGeom>
        </p:spPr>
      </p:pic>
      <p:grpSp>
        <p:nvGrpSpPr>
          <p:cNvPr id="69" name="object 69"/>
          <p:cNvGrpSpPr/>
          <p:nvPr/>
        </p:nvGrpSpPr>
        <p:grpSpPr>
          <a:xfrm>
            <a:off x="1905519" y="1577020"/>
            <a:ext cx="4733925" cy="3395345"/>
            <a:chOff x="1905519" y="1577020"/>
            <a:chExt cx="4733925" cy="3395345"/>
          </a:xfrm>
        </p:grpSpPr>
        <p:pic>
          <p:nvPicPr>
            <p:cNvPr id="70" name="object 7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607742" y="4676784"/>
              <a:ext cx="380656" cy="7487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607742" y="4836087"/>
              <a:ext cx="608428" cy="12478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283253" y="4665819"/>
              <a:ext cx="306064" cy="306025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987080" y="4690972"/>
              <a:ext cx="360675" cy="13320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889209" y="1997496"/>
              <a:ext cx="2879100" cy="287910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3917909" y="3076995"/>
              <a:ext cx="822325" cy="822325"/>
            </a:xfrm>
            <a:custGeom>
              <a:avLst/>
              <a:gdLst/>
              <a:ahLst/>
              <a:cxnLst/>
              <a:rect l="l" t="t" r="r" b="b"/>
              <a:pathLst>
                <a:path w="822325" h="822325">
                  <a:moveTo>
                    <a:pt x="410849" y="821699"/>
                  </a:moveTo>
                  <a:lnTo>
                    <a:pt x="362936" y="818935"/>
                  </a:lnTo>
                  <a:lnTo>
                    <a:pt x="316645" y="810849"/>
                  </a:lnTo>
                  <a:lnTo>
                    <a:pt x="272287" y="797748"/>
                  </a:lnTo>
                  <a:lnTo>
                    <a:pt x="230168" y="779940"/>
                  </a:lnTo>
                  <a:lnTo>
                    <a:pt x="190598" y="757735"/>
                  </a:lnTo>
                  <a:lnTo>
                    <a:pt x="153884" y="731440"/>
                  </a:lnTo>
                  <a:lnTo>
                    <a:pt x="120335" y="701364"/>
                  </a:lnTo>
                  <a:lnTo>
                    <a:pt x="90259" y="667815"/>
                  </a:lnTo>
                  <a:lnTo>
                    <a:pt x="63964" y="631101"/>
                  </a:lnTo>
                  <a:lnTo>
                    <a:pt x="41759" y="591531"/>
                  </a:lnTo>
                  <a:lnTo>
                    <a:pt x="23951" y="549412"/>
                  </a:lnTo>
                  <a:lnTo>
                    <a:pt x="10850" y="505054"/>
                  </a:lnTo>
                  <a:lnTo>
                    <a:pt x="2764" y="458763"/>
                  </a:lnTo>
                  <a:lnTo>
                    <a:pt x="0" y="410849"/>
                  </a:lnTo>
                  <a:lnTo>
                    <a:pt x="2674" y="364491"/>
                  </a:lnTo>
                  <a:lnTo>
                    <a:pt x="2764" y="362936"/>
                  </a:lnTo>
                  <a:lnTo>
                    <a:pt x="10850" y="316645"/>
                  </a:lnTo>
                  <a:lnTo>
                    <a:pt x="23951" y="272287"/>
                  </a:lnTo>
                  <a:lnTo>
                    <a:pt x="41759" y="230168"/>
                  </a:lnTo>
                  <a:lnTo>
                    <a:pt x="63964" y="190598"/>
                  </a:lnTo>
                  <a:lnTo>
                    <a:pt x="90259" y="153884"/>
                  </a:lnTo>
                  <a:lnTo>
                    <a:pt x="120335" y="120335"/>
                  </a:lnTo>
                  <a:lnTo>
                    <a:pt x="153884" y="90259"/>
                  </a:lnTo>
                  <a:lnTo>
                    <a:pt x="190598" y="63964"/>
                  </a:lnTo>
                  <a:lnTo>
                    <a:pt x="230168" y="41759"/>
                  </a:lnTo>
                  <a:lnTo>
                    <a:pt x="272287" y="23951"/>
                  </a:lnTo>
                  <a:lnTo>
                    <a:pt x="316645" y="10850"/>
                  </a:lnTo>
                  <a:lnTo>
                    <a:pt x="362936" y="2764"/>
                  </a:lnTo>
                  <a:lnTo>
                    <a:pt x="410849" y="0"/>
                  </a:lnTo>
                  <a:lnTo>
                    <a:pt x="457208" y="2622"/>
                  </a:lnTo>
                  <a:lnTo>
                    <a:pt x="502618" y="10378"/>
                  </a:lnTo>
                  <a:lnTo>
                    <a:pt x="546677" y="23101"/>
                  </a:lnTo>
                  <a:lnTo>
                    <a:pt x="588984" y="40625"/>
                  </a:lnTo>
                  <a:lnTo>
                    <a:pt x="629135" y="62783"/>
                  </a:lnTo>
                  <a:lnTo>
                    <a:pt x="666729" y="89408"/>
                  </a:lnTo>
                  <a:lnTo>
                    <a:pt x="701364" y="120335"/>
                  </a:lnTo>
                  <a:lnTo>
                    <a:pt x="732290" y="154970"/>
                  </a:lnTo>
                  <a:lnTo>
                    <a:pt x="758916" y="192564"/>
                  </a:lnTo>
                  <a:lnTo>
                    <a:pt x="781074" y="232715"/>
                  </a:lnTo>
                  <a:lnTo>
                    <a:pt x="798598" y="275021"/>
                  </a:lnTo>
                  <a:lnTo>
                    <a:pt x="811321" y="319081"/>
                  </a:lnTo>
                  <a:lnTo>
                    <a:pt x="819077" y="364491"/>
                  </a:lnTo>
                  <a:lnTo>
                    <a:pt x="821699" y="410849"/>
                  </a:lnTo>
                  <a:lnTo>
                    <a:pt x="818935" y="458763"/>
                  </a:lnTo>
                  <a:lnTo>
                    <a:pt x="810849" y="505054"/>
                  </a:lnTo>
                  <a:lnTo>
                    <a:pt x="797748" y="549412"/>
                  </a:lnTo>
                  <a:lnTo>
                    <a:pt x="779940" y="591531"/>
                  </a:lnTo>
                  <a:lnTo>
                    <a:pt x="757735" y="631101"/>
                  </a:lnTo>
                  <a:lnTo>
                    <a:pt x="731440" y="667815"/>
                  </a:lnTo>
                  <a:lnTo>
                    <a:pt x="701364" y="701364"/>
                  </a:lnTo>
                  <a:lnTo>
                    <a:pt x="667815" y="731440"/>
                  </a:lnTo>
                  <a:lnTo>
                    <a:pt x="631101" y="757735"/>
                  </a:lnTo>
                  <a:lnTo>
                    <a:pt x="591531" y="779940"/>
                  </a:lnTo>
                  <a:lnTo>
                    <a:pt x="549412" y="797748"/>
                  </a:lnTo>
                  <a:lnTo>
                    <a:pt x="505054" y="810849"/>
                  </a:lnTo>
                  <a:lnTo>
                    <a:pt x="458763" y="818935"/>
                  </a:lnTo>
                  <a:lnTo>
                    <a:pt x="410849" y="821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603452" y="2008810"/>
              <a:ext cx="427651" cy="14672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486057" y="2524444"/>
              <a:ext cx="377340" cy="12157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955636" y="2570558"/>
              <a:ext cx="209633" cy="264104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268039" y="2725667"/>
              <a:ext cx="461192" cy="24314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905323" y="2226802"/>
              <a:ext cx="410881" cy="21799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196189" y="1960098"/>
              <a:ext cx="159893" cy="8562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984820" y="1979200"/>
              <a:ext cx="370517" cy="16247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278472" y="2117806"/>
              <a:ext cx="360570" cy="9641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614080" y="1748898"/>
              <a:ext cx="364761" cy="20122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689548" y="2013003"/>
              <a:ext cx="368954" cy="36890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546997" y="2788549"/>
              <a:ext cx="431844" cy="176069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081611" y="2310644"/>
              <a:ext cx="490541" cy="146724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601404" y="2013003"/>
              <a:ext cx="310593" cy="310218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686724" y="2098313"/>
              <a:ext cx="143493" cy="14347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616635" y="4155118"/>
              <a:ext cx="172932" cy="14646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983445" y="3916166"/>
              <a:ext cx="172931" cy="14646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249728" y="4037739"/>
              <a:ext cx="172931" cy="146463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136771" y="4115109"/>
              <a:ext cx="146480" cy="172909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117708" y="4177564"/>
              <a:ext cx="172931" cy="14646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618780" y="3920361"/>
              <a:ext cx="172931" cy="146463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905519" y="1577020"/>
              <a:ext cx="582780" cy="14253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089801" y="1824356"/>
              <a:ext cx="549237" cy="14253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165465" y="2574750"/>
              <a:ext cx="796606" cy="159300"/>
            </a:xfrm>
            <a:prstGeom prst="rect">
              <a:avLst/>
            </a:prstGeom>
          </p:spPr>
        </p:pic>
      </p:grpSp>
      <p:grpSp>
        <p:nvGrpSpPr>
          <p:cNvPr id="99" name="object 99"/>
          <p:cNvGrpSpPr/>
          <p:nvPr/>
        </p:nvGrpSpPr>
        <p:grpSpPr>
          <a:xfrm>
            <a:off x="7666757" y="4663795"/>
            <a:ext cx="231775" cy="208279"/>
            <a:chOff x="7666757" y="4663795"/>
            <a:chExt cx="231775" cy="208279"/>
          </a:xfrm>
        </p:grpSpPr>
        <p:pic>
          <p:nvPicPr>
            <p:cNvPr id="100" name="object 100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671924" y="4683024"/>
              <a:ext cx="144081" cy="169257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743969" y="4663795"/>
              <a:ext cx="154433" cy="207713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666757" y="4796308"/>
              <a:ext cx="75179" cy="72379"/>
            </a:xfrm>
            <a:prstGeom prst="rect">
              <a:avLst/>
            </a:prstGeom>
          </p:spPr>
        </p:pic>
      </p:grpSp>
      <p:sp>
        <p:nvSpPr>
          <p:cNvPr id="103" name="object 103"/>
          <p:cNvSpPr txBox="1"/>
          <p:nvPr/>
        </p:nvSpPr>
        <p:spPr>
          <a:xfrm>
            <a:off x="7217230" y="4315661"/>
            <a:ext cx="1125855" cy="299720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dirty="0" sz="650">
                <a:solidFill>
                  <a:srgbClr val="000091"/>
                </a:solidFill>
                <a:latin typeface="Arial"/>
                <a:cs typeface="Arial"/>
              </a:rPr>
              <a:t>Achat</a:t>
            </a:r>
            <a:r>
              <a:rPr dirty="0" sz="650" spc="30">
                <a:solidFill>
                  <a:srgbClr val="000091"/>
                </a:solidFill>
                <a:latin typeface="Arial"/>
                <a:cs typeface="Arial"/>
              </a:rPr>
              <a:t> </a:t>
            </a:r>
            <a:r>
              <a:rPr dirty="0" sz="650">
                <a:solidFill>
                  <a:srgbClr val="000091"/>
                </a:solidFill>
                <a:latin typeface="Arial"/>
                <a:cs typeface="Arial"/>
              </a:rPr>
              <a:t>de</a:t>
            </a:r>
            <a:r>
              <a:rPr dirty="0" sz="650" spc="35">
                <a:solidFill>
                  <a:srgbClr val="000091"/>
                </a:solidFill>
                <a:latin typeface="Arial"/>
                <a:cs typeface="Arial"/>
              </a:rPr>
              <a:t> </a:t>
            </a:r>
            <a:r>
              <a:rPr dirty="0" sz="650">
                <a:solidFill>
                  <a:srgbClr val="000091"/>
                </a:solidFill>
                <a:latin typeface="Arial"/>
                <a:cs typeface="Arial"/>
              </a:rPr>
              <a:t>mots</a:t>
            </a:r>
            <a:r>
              <a:rPr dirty="0" sz="650" spc="35">
                <a:solidFill>
                  <a:srgbClr val="000091"/>
                </a:solidFill>
                <a:latin typeface="Arial"/>
                <a:cs typeface="Arial"/>
              </a:rPr>
              <a:t> </a:t>
            </a:r>
            <a:r>
              <a:rPr dirty="0" sz="650">
                <a:solidFill>
                  <a:srgbClr val="000091"/>
                </a:solidFill>
                <a:latin typeface="Arial"/>
                <a:cs typeface="Arial"/>
              </a:rPr>
              <a:t>de</a:t>
            </a:r>
            <a:r>
              <a:rPr dirty="0" sz="650" spc="35">
                <a:solidFill>
                  <a:srgbClr val="000091"/>
                </a:solidFill>
                <a:latin typeface="Arial"/>
                <a:cs typeface="Arial"/>
              </a:rPr>
              <a:t> </a:t>
            </a:r>
            <a:r>
              <a:rPr dirty="0" sz="650" spc="-20">
                <a:solidFill>
                  <a:srgbClr val="000091"/>
                </a:solidFill>
                <a:latin typeface="Arial"/>
                <a:cs typeface="Arial"/>
              </a:rPr>
              <a:t>clés</a:t>
            </a:r>
            <a:endParaRPr sz="6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dirty="0" sz="650">
                <a:solidFill>
                  <a:srgbClr val="000091"/>
                </a:solidFill>
                <a:latin typeface="Arial"/>
                <a:cs typeface="Arial"/>
              </a:rPr>
              <a:t>et</a:t>
            </a:r>
            <a:r>
              <a:rPr dirty="0" sz="650" spc="55">
                <a:solidFill>
                  <a:srgbClr val="000091"/>
                </a:solidFill>
                <a:latin typeface="Arial"/>
                <a:cs typeface="Arial"/>
              </a:rPr>
              <a:t> </a:t>
            </a:r>
            <a:r>
              <a:rPr dirty="0" sz="650">
                <a:solidFill>
                  <a:srgbClr val="000091"/>
                </a:solidFill>
                <a:latin typeface="Arial"/>
                <a:cs typeface="Arial"/>
              </a:rPr>
              <a:t>promesses</a:t>
            </a:r>
            <a:r>
              <a:rPr dirty="0" sz="650" spc="55">
                <a:solidFill>
                  <a:srgbClr val="000091"/>
                </a:solidFill>
                <a:latin typeface="Arial"/>
                <a:cs typeface="Arial"/>
              </a:rPr>
              <a:t> </a:t>
            </a:r>
            <a:r>
              <a:rPr dirty="0" sz="650">
                <a:solidFill>
                  <a:srgbClr val="000091"/>
                </a:solidFill>
                <a:latin typeface="Arial"/>
                <a:cs typeface="Arial"/>
              </a:rPr>
              <a:t>métiers</a:t>
            </a:r>
            <a:r>
              <a:rPr dirty="0" sz="650" spc="60">
                <a:solidFill>
                  <a:srgbClr val="000091"/>
                </a:solidFill>
                <a:latin typeface="Arial"/>
                <a:cs typeface="Arial"/>
              </a:rPr>
              <a:t> </a:t>
            </a:r>
            <a:r>
              <a:rPr dirty="0" sz="650">
                <a:solidFill>
                  <a:srgbClr val="000091"/>
                </a:solidFill>
                <a:latin typeface="Arial"/>
                <a:cs typeface="Arial"/>
              </a:rPr>
              <a:t>à</a:t>
            </a:r>
            <a:r>
              <a:rPr dirty="0" sz="650" spc="55">
                <a:solidFill>
                  <a:srgbClr val="000091"/>
                </a:solidFill>
                <a:latin typeface="Arial"/>
                <a:cs typeface="Arial"/>
              </a:rPr>
              <a:t> </a:t>
            </a:r>
            <a:r>
              <a:rPr dirty="0" sz="650" spc="-10">
                <a:solidFill>
                  <a:srgbClr val="000091"/>
                </a:solidFill>
                <a:latin typeface="Arial"/>
                <a:cs typeface="Arial"/>
              </a:rPr>
              <a:t>venir</a:t>
            </a:r>
            <a:endParaRPr sz="650">
              <a:latin typeface="Arial"/>
              <a:cs typeface="Arial"/>
            </a:endParaRPr>
          </a:p>
        </p:txBody>
      </p:sp>
      <p:pic>
        <p:nvPicPr>
          <p:cNvPr id="104" name="object 104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5318351" y="1350644"/>
            <a:ext cx="335412" cy="226375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5603452" y="1681823"/>
            <a:ext cx="339606" cy="150916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6421022" y="2327413"/>
            <a:ext cx="377339" cy="113187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6366517" y="2570558"/>
            <a:ext cx="327027" cy="247336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2941108" y="1078155"/>
            <a:ext cx="675019" cy="129955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6303627" y="1522522"/>
            <a:ext cx="322836" cy="176069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5766966" y="1371605"/>
            <a:ext cx="423458" cy="159300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5766966" y="1120075"/>
            <a:ext cx="398303" cy="117379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3989275" y="1371604"/>
            <a:ext cx="176092" cy="280873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3720944" y="1145229"/>
            <a:ext cx="347991" cy="117379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3092045" y="1367413"/>
            <a:ext cx="402495" cy="192837"/>
          </a:xfrm>
          <a:prstGeom prst="rect">
            <a:avLst/>
          </a:prstGeom>
        </p:spPr>
      </p:pic>
      <p:grpSp>
        <p:nvGrpSpPr>
          <p:cNvPr id="115" name="object 115"/>
          <p:cNvGrpSpPr/>
          <p:nvPr/>
        </p:nvGrpSpPr>
        <p:grpSpPr>
          <a:xfrm>
            <a:off x="4593019" y="931428"/>
            <a:ext cx="935355" cy="577215"/>
            <a:chOff x="4593019" y="931428"/>
            <a:chExt cx="935355" cy="577215"/>
          </a:xfrm>
        </p:grpSpPr>
        <p:pic>
          <p:nvPicPr>
            <p:cNvPr id="116" name="object 116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192571" y="931428"/>
              <a:ext cx="335412" cy="234759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593019" y="998503"/>
              <a:ext cx="243174" cy="243143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4873132" y="1195865"/>
              <a:ext cx="312869" cy="312487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4939537" y="1262270"/>
              <a:ext cx="181826" cy="183586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4970302" y="1293444"/>
              <a:ext cx="151058" cy="104166"/>
            </a:xfrm>
            <a:prstGeom prst="rect">
              <a:avLst/>
            </a:prstGeom>
          </p:spPr>
        </p:pic>
      </p:grpSp>
      <p:pic>
        <p:nvPicPr>
          <p:cNvPr id="121" name="object 121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2442180" y="1011080"/>
            <a:ext cx="322835" cy="184454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2618273" y="1384181"/>
            <a:ext cx="360569" cy="171877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4052165" y="910469"/>
            <a:ext cx="381532" cy="163492"/>
          </a:xfrm>
          <a:prstGeom prst="rect">
            <a:avLst/>
          </a:prstGeom>
        </p:spPr>
      </p:pic>
      <p:grpSp>
        <p:nvGrpSpPr>
          <p:cNvPr id="124" name="object 124"/>
          <p:cNvGrpSpPr/>
          <p:nvPr/>
        </p:nvGrpSpPr>
        <p:grpSpPr>
          <a:xfrm>
            <a:off x="3578394" y="1371605"/>
            <a:ext cx="310515" cy="310515"/>
            <a:chOff x="3578394" y="1371605"/>
            <a:chExt cx="310515" cy="310515"/>
          </a:xfrm>
        </p:grpSpPr>
        <p:pic>
          <p:nvPicPr>
            <p:cNvPr id="125" name="object 125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3578394" y="1371605"/>
              <a:ext cx="310256" cy="310218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3651912" y="1453037"/>
              <a:ext cx="163982" cy="143475"/>
            </a:xfrm>
            <a:prstGeom prst="rect">
              <a:avLst/>
            </a:prstGeom>
          </p:spPr>
        </p:pic>
      </p:grpSp>
      <p:sp>
        <p:nvSpPr>
          <p:cNvPr id="127" name="object 127"/>
          <p:cNvSpPr txBox="1"/>
          <p:nvPr/>
        </p:nvSpPr>
        <p:spPr>
          <a:xfrm>
            <a:off x="5674996" y="4444274"/>
            <a:ext cx="1250315" cy="2965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z="650">
                <a:solidFill>
                  <a:srgbClr val="000091"/>
                </a:solidFill>
                <a:latin typeface="Arial"/>
                <a:cs typeface="Arial"/>
              </a:rPr>
              <a:t>Parcours</a:t>
            </a:r>
            <a:r>
              <a:rPr dirty="0" sz="650" spc="75">
                <a:solidFill>
                  <a:srgbClr val="000091"/>
                </a:solidFill>
                <a:latin typeface="Arial"/>
                <a:cs typeface="Arial"/>
              </a:rPr>
              <a:t> </a:t>
            </a:r>
            <a:r>
              <a:rPr dirty="0" sz="650">
                <a:solidFill>
                  <a:srgbClr val="000091"/>
                </a:solidFill>
                <a:latin typeface="Arial"/>
                <a:cs typeface="Arial"/>
              </a:rPr>
              <a:t>usagers</a:t>
            </a:r>
            <a:r>
              <a:rPr dirty="0" sz="650" spc="80">
                <a:solidFill>
                  <a:srgbClr val="000091"/>
                </a:solidFill>
                <a:latin typeface="Arial"/>
                <a:cs typeface="Arial"/>
              </a:rPr>
              <a:t> </a:t>
            </a:r>
            <a:r>
              <a:rPr dirty="0" sz="650" spc="-10">
                <a:solidFill>
                  <a:srgbClr val="000091"/>
                </a:solidFill>
                <a:latin typeface="Arial"/>
                <a:cs typeface="Arial"/>
              </a:rPr>
              <a:t>personnalisés</a:t>
            </a:r>
            <a:endParaRPr sz="650">
              <a:latin typeface="Arial"/>
              <a:cs typeface="Arial"/>
            </a:endParaRPr>
          </a:p>
          <a:p>
            <a:pPr algn="ctr" marL="25400">
              <a:lnSpc>
                <a:spcPct val="100000"/>
              </a:lnSpc>
              <a:spcBef>
                <a:spcPts val="540"/>
              </a:spcBef>
            </a:pPr>
            <a:r>
              <a:rPr dirty="0" sz="650" b="1">
                <a:latin typeface="Arial"/>
                <a:cs typeface="Arial"/>
              </a:rPr>
              <a:t>Portail</a:t>
            </a:r>
            <a:r>
              <a:rPr dirty="0" sz="650" spc="20" b="1">
                <a:latin typeface="Arial"/>
                <a:cs typeface="Arial"/>
              </a:rPr>
              <a:t> </a:t>
            </a:r>
            <a:r>
              <a:rPr dirty="0" sz="650" b="1">
                <a:latin typeface="Arial"/>
                <a:cs typeface="Arial"/>
              </a:rPr>
              <a:t>TIH</a:t>
            </a:r>
            <a:r>
              <a:rPr dirty="0" sz="650" spc="290" b="1">
                <a:latin typeface="Arial"/>
                <a:cs typeface="Arial"/>
              </a:rPr>
              <a:t>  </a:t>
            </a:r>
            <a:r>
              <a:rPr dirty="0" sz="650" b="1">
                <a:latin typeface="Arial"/>
                <a:cs typeface="Arial"/>
              </a:rPr>
              <a:t>Aides</a:t>
            </a:r>
            <a:r>
              <a:rPr dirty="0" sz="650" spc="-5" b="1">
                <a:latin typeface="Arial"/>
                <a:cs typeface="Arial"/>
              </a:rPr>
              <a:t> </a:t>
            </a:r>
            <a:r>
              <a:rPr dirty="0" sz="650" spc="-20" b="1">
                <a:latin typeface="Arial"/>
                <a:cs typeface="Arial"/>
              </a:rPr>
              <a:t>Agri</a:t>
            </a:r>
            <a:endParaRPr sz="650">
              <a:latin typeface="Arial"/>
              <a:cs typeface="Arial"/>
            </a:endParaRPr>
          </a:p>
        </p:txBody>
      </p:sp>
      <p:pic>
        <p:nvPicPr>
          <p:cNvPr id="128" name="object 128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2006143" y="1325491"/>
            <a:ext cx="394110" cy="125763"/>
          </a:xfrm>
          <a:prstGeom prst="rect">
            <a:avLst/>
          </a:prstGeom>
        </p:spPr>
      </p:pic>
      <p:sp>
        <p:nvSpPr>
          <p:cNvPr id="129" name="object 129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063114">
              <a:lnSpc>
                <a:spcPct val="100000"/>
              </a:lnSpc>
              <a:spcBef>
                <a:spcPts val="100"/>
              </a:spcBef>
            </a:pPr>
            <a:r>
              <a:rPr dirty="0"/>
              <a:t>La</a:t>
            </a:r>
            <a:r>
              <a:rPr dirty="0" spc="-95"/>
              <a:t> </a:t>
            </a:r>
            <a:r>
              <a:rPr dirty="0"/>
              <a:t>détection</a:t>
            </a:r>
            <a:r>
              <a:rPr dirty="0" spc="-90"/>
              <a:t> </a:t>
            </a:r>
            <a:r>
              <a:rPr dirty="0"/>
              <a:t>des</a:t>
            </a:r>
            <a:r>
              <a:rPr dirty="0" spc="-95"/>
              <a:t> </a:t>
            </a:r>
            <a:r>
              <a:rPr dirty="0" spc="-10"/>
              <a:t>besoins</a:t>
            </a:r>
          </a:p>
        </p:txBody>
      </p:sp>
      <p:sp>
        <p:nvSpPr>
          <p:cNvPr id="130" name="object 130"/>
          <p:cNvSpPr txBox="1"/>
          <p:nvPr/>
        </p:nvSpPr>
        <p:spPr>
          <a:xfrm>
            <a:off x="4905800" y="4507157"/>
            <a:ext cx="478155" cy="1282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50" spc="-10">
                <a:solidFill>
                  <a:srgbClr val="000091"/>
                </a:solidFill>
                <a:latin typeface="Arial"/>
                <a:cs typeface="Arial"/>
              </a:rPr>
              <a:t>Simulateurs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131" name="object 131"/>
          <p:cNvGrpSpPr/>
          <p:nvPr/>
        </p:nvGrpSpPr>
        <p:grpSpPr>
          <a:xfrm>
            <a:off x="7859984" y="0"/>
            <a:ext cx="1284605" cy="1132205"/>
            <a:chOff x="7859984" y="0"/>
            <a:chExt cx="1284605" cy="1132205"/>
          </a:xfrm>
        </p:grpSpPr>
        <p:sp>
          <p:nvSpPr>
            <p:cNvPr id="132" name="object 132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3" name="object 133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8214450" y="0"/>
              <a:ext cx="806699" cy="914399"/>
            </a:xfrm>
            <a:prstGeom prst="rect">
              <a:avLst/>
            </a:prstGeom>
          </p:spPr>
        </p:pic>
      </p:grpSp>
      <p:pic>
        <p:nvPicPr>
          <p:cNvPr id="134" name="object 134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3909951" y="3314307"/>
            <a:ext cx="796598" cy="440819"/>
          </a:xfrm>
          <a:prstGeom prst="rect">
            <a:avLst/>
          </a:prstGeom>
        </p:spPr>
      </p:pic>
      <p:sp>
        <p:nvSpPr>
          <p:cNvPr id="135" name="object 13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635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pc="-50"/>
              <a:t>2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1936" y="960950"/>
              <a:ext cx="8782063" cy="41825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0540" cy="3883660"/>
            </a:xfrm>
            <a:custGeom>
              <a:avLst/>
              <a:gdLst/>
              <a:ahLst/>
              <a:cxnLst/>
              <a:rect l="l" t="t" r="r" b="b"/>
              <a:pathLst>
                <a:path w="4320540" h="3883660">
                  <a:moveTo>
                    <a:pt x="1659952" y="3883469"/>
                  </a:moveTo>
                  <a:lnTo>
                    <a:pt x="1611623" y="3883038"/>
                  </a:lnTo>
                  <a:lnTo>
                    <a:pt x="1563503" y="3881753"/>
                  </a:lnTo>
                  <a:lnTo>
                    <a:pt x="1515599" y="3879618"/>
                  </a:lnTo>
                  <a:lnTo>
                    <a:pt x="1467918" y="3876643"/>
                  </a:lnTo>
                  <a:lnTo>
                    <a:pt x="1420468" y="3872834"/>
                  </a:lnTo>
                  <a:lnTo>
                    <a:pt x="1373256" y="3868199"/>
                  </a:lnTo>
                  <a:lnTo>
                    <a:pt x="1326289" y="3862744"/>
                  </a:lnTo>
                  <a:lnTo>
                    <a:pt x="1279574" y="3856477"/>
                  </a:lnTo>
                  <a:lnTo>
                    <a:pt x="1233119" y="3849405"/>
                  </a:lnTo>
                  <a:lnTo>
                    <a:pt x="1186931" y="3841536"/>
                  </a:lnTo>
                  <a:lnTo>
                    <a:pt x="1141017" y="3832877"/>
                  </a:lnTo>
                  <a:lnTo>
                    <a:pt x="1095385" y="3823434"/>
                  </a:lnTo>
                  <a:lnTo>
                    <a:pt x="1050041" y="3813217"/>
                  </a:lnTo>
                  <a:lnTo>
                    <a:pt x="1004994" y="3802230"/>
                  </a:lnTo>
                  <a:lnTo>
                    <a:pt x="960250" y="3790483"/>
                  </a:lnTo>
                  <a:lnTo>
                    <a:pt x="915816" y="3777981"/>
                  </a:lnTo>
                  <a:lnTo>
                    <a:pt x="871700" y="3764734"/>
                  </a:lnTo>
                  <a:lnTo>
                    <a:pt x="827909" y="3750746"/>
                  </a:lnTo>
                  <a:lnTo>
                    <a:pt x="784451" y="3736027"/>
                  </a:lnTo>
                  <a:lnTo>
                    <a:pt x="741332" y="3720583"/>
                  </a:lnTo>
                  <a:lnTo>
                    <a:pt x="698560" y="3704421"/>
                  </a:lnTo>
                  <a:lnTo>
                    <a:pt x="656142" y="3687549"/>
                  </a:lnTo>
                  <a:lnTo>
                    <a:pt x="614085" y="3669975"/>
                  </a:lnTo>
                  <a:lnTo>
                    <a:pt x="572398" y="3651704"/>
                  </a:lnTo>
                  <a:lnTo>
                    <a:pt x="531086" y="3632745"/>
                  </a:lnTo>
                  <a:lnTo>
                    <a:pt x="490157" y="3613105"/>
                  </a:lnTo>
                  <a:lnTo>
                    <a:pt x="449619" y="3592790"/>
                  </a:lnTo>
                  <a:lnTo>
                    <a:pt x="409479" y="3571810"/>
                  </a:lnTo>
                  <a:lnTo>
                    <a:pt x="369744" y="3550169"/>
                  </a:lnTo>
                  <a:lnTo>
                    <a:pt x="330421" y="3527877"/>
                  </a:lnTo>
                  <a:lnTo>
                    <a:pt x="291517" y="3504940"/>
                  </a:lnTo>
                  <a:lnTo>
                    <a:pt x="253041" y="3481365"/>
                  </a:lnTo>
                  <a:lnTo>
                    <a:pt x="214998" y="3457160"/>
                  </a:lnTo>
                  <a:lnTo>
                    <a:pt x="177397" y="3432332"/>
                  </a:lnTo>
                  <a:lnTo>
                    <a:pt x="140244" y="3406888"/>
                  </a:lnTo>
                  <a:lnTo>
                    <a:pt x="103548" y="3380835"/>
                  </a:lnTo>
                  <a:lnTo>
                    <a:pt x="67314" y="3354182"/>
                  </a:lnTo>
                  <a:lnTo>
                    <a:pt x="31551" y="3326934"/>
                  </a:lnTo>
                  <a:lnTo>
                    <a:pt x="0" y="3302044"/>
                  </a:lnTo>
                  <a:lnTo>
                    <a:pt x="0" y="0"/>
                  </a:lnTo>
                  <a:lnTo>
                    <a:pt x="4021740" y="0"/>
                  </a:lnTo>
                  <a:lnTo>
                    <a:pt x="4056914" y="70177"/>
                  </a:lnTo>
                  <a:lnTo>
                    <a:pt x="4077935" y="114930"/>
                  </a:lnTo>
                  <a:lnTo>
                    <a:pt x="4098119" y="160058"/>
                  </a:lnTo>
                  <a:lnTo>
                    <a:pt x="4117459" y="205549"/>
                  </a:lnTo>
                  <a:lnTo>
                    <a:pt x="4135951" y="251392"/>
                  </a:lnTo>
                  <a:lnTo>
                    <a:pt x="4153589" y="297574"/>
                  </a:lnTo>
                  <a:lnTo>
                    <a:pt x="4170369" y="344084"/>
                  </a:lnTo>
                  <a:lnTo>
                    <a:pt x="4186286" y="390909"/>
                  </a:lnTo>
                  <a:lnTo>
                    <a:pt x="4201334" y="438036"/>
                  </a:lnTo>
                  <a:lnTo>
                    <a:pt x="4215509" y="485456"/>
                  </a:lnTo>
                  <a:lnTo>
                    <a:pt x="4228806" y="533154"/>
                  </a:lnTo>
                  <a:lnTo>
                    <a:pt x="4241219" y="581119"/>
                  </a:lnTo>
                  <a:lnTo>
                    <a:pt x="4252744" y="629339"/>
                  </a:lnTo>
                  <a:lnTo>
                    <a:pt x="4263376" y="677802"/>
                  </a:lnTo>
                  <a:lnTo>
                    <a:pt x="4273109" y="726496"/>
                  </a:lnTo>
                  <a:lnTo>
                    <a:pt x="4281940" y="775409"/>
                  </a:lnTo>
                  <a:lnTo>
                    <a:pt x="4289861" y="824529"/>
                  </a:lnTo>
                  <a:lnTo>
                    <a:pt x="4296870" y="873843"/>
                  </a:lnTo>
                  <a:lnTo>
                    <a:pt x="4302960" y="923340"/>
                  </a:lnTo>
                  <a:lnTo>
                    <a:pt x="4308127" y="973007"/>
                  </a:lnTo>
                  <a:lnTo>
                    <a:pt x="4312366" y="1022833"/>
                  </a:lnTo>
                  <a:lnTo>
                    <a:pt x="4315671" y="1072806"/>
                  </a:lnTo>
                  <a:lnTo>
                    <a:pt x="4318039" y="1122913"/>
                  </a:lnTo>
                  <a:lnTo>
                    <a:pt x="4319463" y="1173142"/>
                  </a:lnTo>
                  <a:lnTo>
                    <a:pt x="4319938" y="1223482"/>
                  </a:lnTo>
                  <a:lnTo>
                    <a:pt x="4319508" y="1271811"/>
                  </a:lnTo>
                  <a:lnTo>
                    <a:pt x="4318222" y="1319931"/>
                  </a:lnTo>
                  <a:lnTo>
                    <a:pt x="4316088" y="1367835"/>
                  </a:lnTo>
                  <a:lnTo>
                    <a:pt x="4313113" y="1415516"/>
                  </a:lnTo>
                  <a:lnTo>
                    <a:pt x="4309304" y="1462966"/>
                  </a:lnTo>
                  <a:lnTo>
                    <a:pt x="4304668" y="1510178"/>
                  </a:lnTo>
                  <a:lnTo>
                    <a:pt x="4299213" y="1557145"/>
                  </a:lnTo>
                  <a:lnTo>
                    <a:pt x="4292946" y="1603860"/>
                  </a:lnTo>
                  <a:lnTo>
                    <a:pt x="4285875" y="1650315"/>
                  </a:lnTo>
                  <a:lnTo>
                    <a:pt x="4278006" y="1696503"/>
                  </a:lnTo>
                  <a:lnTo>
                    <a:pt x="4269346" y="1742417"/>
                  </a:lnTo>
                  <a:lnTo>
                    <a:pt x="4259904" y="1788049"/>
                  </a:lnTo>
                  <a:lnTo>
                    <a:pt x="4249686" y="1833392"/>
                  </a:lnTo>
                  <a:lnTo>
                    <a:pt x="4238700" y="1878440"/>
                  </a:lnTo>
                  <a:lnTo>
                    <a:pt x="4226953" y="1923184"/>
                  </a:lnTo>
                  <a:lnTo>
                    <a:pt x="4214451" y="1967618"/>
                  </a:lnTo>
                  <a:lnTo>
                    <a:pt x="4201203" y="2011734"/>
                  </a:lnTo>
                  <a:lnTo>
                    <a:pt x="4187216" y="2055525"/>
                  </a:lnTo>
                  <a:lnTo>
                    <a:pt x="4172497" y="2098983"/>
                  </a:lnTo>
                  <a:lnTo>
                    <a:pt x="4157053" y="2142102"/>
                  </a:lnTo>
                  <a:lnTo>
                    <a:pt x="4140891" y="2184874"/>
                  </a:lnTo>
                  <a:lnTo>
                    <a:pt x="4124019" y="2227292"/>
                  </a:lnTo>
                  <a:lnTo>
                    <a:pt x="4106444" y="2269349"/>
                  </a:lnTo>
                  <a:lnTo>
                    <a:pt x="4088174" y="2311036"/>
                  </a:lnTo>
                  <a:lnTo>
                    <a:pt x="4069215" y="2352348"/>
                  </a:lnTo>
                  <a:lnTo>
                    <a:pt x="4049574" y="2393277"/>
                  </a:lnTo>
                  <a:lnTo>
                    <a:pt x="4029260" y="2433815"/>
                  </a:lnTo>
                  <a:lnTo>
                    <a:pt x="4008279" y="2473955"/>
                  </a:lnTo>
                  <a:lnTo>
                    <a:pt x="3986639" y="2513690"/>
                  </a:lnTo>
                  <a:lnTo>
                    <a:pt x="3964347" y="2553013"/>
                  </a:lnTo>
                  <a:lnTo>
                    <a:pt x="3941410" y="2591917"/>
                  </a:lnTo>
                  <a:lnTo>
                    <a:pt x="3917835" y="2630393"/>
                  </a:lnTo>
                  <a:lnTo>
                    <a:pt x="3893630" y="2668436"/>
                  </a:lnTo>
                  <a:lnTo>
                    <a:pt x="3868802" y="2706037"/>
                  </a:lnTo>
                  <a:lnTo>
                    <a:pt x="3843358" y="2743190"/>
                  </a:lnTo>
                  <a:lnTo>
                    <a:pt x="3817305" y="2779886"/>
                  </a:lnTo>
                  <a:lnTo>
                    <a:pt x="3790651" y="2816120"/>
                  </a:lnTo>
                  <a:lnTo>
                    <a:pt x="3763404" y="2851883"/>
                  </a:lnTo>
                  <a:lnTo>
                    <a:pt x="3735569" y="2887168"/>
                  </a:lnTo>
                  <a:lnTo>
                    <a:pt x="3707155" y="2921968"/>
                  </a:lnTo>
                  <a:lnTo>
                    <a:pt x="3678169" y="2956276"/>
                  </a:lnTo>
                  <a:lnTo>
                    <a:pt x="3648618" y="2990085"/>
                  </a:lnTo>
                  <a:lnTo>
                    <a:pt x="3618510" y="3023387"/>
                  </a:lnTo>
                  <a:lnTo>
                    <a:pt x="3587851" y="3056175"/>
                  </a:lnTo>
                  <a:lnTo>
                    <a:pt x="3556649" y="3088441"/>
                  </a:lnTo>
                  <a:lnTo>
                    <a:pt x="3524911" y="3120179"/>
                  </a:lnTo>
                  <a:lnTo>
                    <a:pt x="3492644" y="3151381"/>
                  </a:lnTo>
                  <a:lnTo>
                    <a:pt x="3459857" y="3182040"/>
                  </a:lnTo>
                  <a:lnTo>
                    <a:pt x="3426555" y="3212149"/>
                  </a:lnTo>
                  <a:lnTo>
                    <a:pt x="3392746" y="3241700"/>
                  </a:lnTo>
                  <a:lnTo>
                    <a:pt x="3358438" y="3270686"/>
                  </a:lnTo>
                  <a:lnTo>
                    <a:pt x="3323638" y="3299099"/>
                  </a:lnTo>
                  <a:lnTo>
                    <a:pt x="3288353" y="3326934"/>
                  </a:lnTo>
                  <a:lnTo>
                    <a:pt x="3252590" y="3354182"/>
                  </a:lnTo>
                  <a:lnTo>
                    <a:pt x="3216356" y="3380835"/>
                  </a:lnTo>
                  <a:lnTo>
                    <a:pt x="3179659" y="3406888"/>
                  </a:lnTo>
                  <a:lnTo>
                    <a:pt x="3142507" y="3432332"/>
                  </a:lnTo>
                  <a:lnTo>
                    <a:pt x="3104906" y="3457160"/>
                  </a:lnTo>
                  <a:lnTo>
                    <a:pt x="3066863" y="3481365"/>
                  </a:lnTo>
                  <a:lnTo>
                    <a:pt x="3028387" y="3504940"/>
                  </a:lnTo>
                  <a:lnTo>
                    <a:pt x="2989483" y="3527877"/>
                  </a:lnTo>
                  <a:lnTo>
                    <a:pt x="2950160" y="3550169"/>
                  </a:lnTo>
                  <a:lnTo>
                    <a:pt x="2910425" y="3571810"/>
                  </a:lnTo>
                  <a:lnTo>
                    <a:pt x="2870285" y="3592790"/>
                  </a:lnTo>
                  <a:lnTo>
                    <a:pt x="2829747" y="3613105"/>
                  </a:lnTo>
                  <a:lnTo>
                    <a:pt x="2788818" y="3632745"/>
                  </a:lnTo>
                  <a:lnTo>
                    <a:pt x="2747506" y="3651704"/>
                  </a:lnTo>
                  <a:lnTo>
                    <a:pt x="2705819" y="3669975"/>
                  </a:lnTo>
                  <a:lnTo>
                    <a:pt x="2663762" y="3687549"/>
                  </a:lnTo>
                  <a:lnTo>
                    <a:pt x="2621344" y="3704421"/>
                  </a:lnTo>
                  <a:lnTo>
                    <a:pt x="2578572" y="3720583"/>
                  </a:lnTo>
                  <a:lnTo>
                    <a:pt x="2535453" y="3736027"/>
                  </a:lnTo>
                  <a:lnTo>
                    <a:pt x="2491995" y="3750746"/>
                  </a:lnTo>
                  <a:lnTo>
                    <a:pt x="2448204" y="3764734"/>
                  </a:lnTo>
                  <a:lnTo>
                    <a:pt x="2404088" y="3777981"/>
                  </a:lnTo>
                  <a:lnTo>
                    <a:pt x="2359654" y="3790483"/>
                  </a:lnTo>
                  <a:lnTo>
                    <a:pt x="2314910" y="3802230"/>
                  </a:lnTo>
                  <a:lnTo>
                    <a:pt x="2269862" y="3813217"/>
                  </a:lnTo>
                  <a:lnTo>
                    <a:pt x="2224519" y="3823434"/>
                  </a:lnTo>
                  <a:lnTo>
                    <a:pt x="2178887" y="3832877"/>
                  </a:lnTo>
                  <a:lnTo>
                    <a:pt x="2132973" y="3841536"/>
                  </a:lnTo>
                  <a:lnTo>
                    <a:pt x="2086785" y="3849405"/>
                  </a:lnTo>
                  <a:lnTo>
                    <a:pt x="2040330" y="3856477"/>
                  </a:lnTo>
                  <a:lnTo>
                    <a:pt x="1993615" y="3862744"/>
                  </a:lnTo>
                  <a:lnTo>
                    <a:pt x="1946648" y="3868199"/>
                  </a:lnTo>
                  <a:lnTo>
                    <a:pt x="1899436" y="3872834"/>
                  </a:lnTo>
                  <a:lnTo>
                    <a:pt x="1851986" y="3876643"/>
                  </a:lnTo>
                  <a:lnTo>
                    <a:pt x="1804305" y="3879618"/>
                  </a:lnTo>
                  <a:lnTo>
                    <a:pt x="1756401" y="3881753"/>
                  </a:lnTo>
                  <a:lnTo>
                    <a:pt x="1708281" y="3883038"/>
                  </a:lnTo>
                  <a:lnTo>
                    <a:pt x="1659952" y="3883469"/>
                  </a:lnTo>
                  <a:close/>
                </a:path>
              </a:pathLst>
            </a:custGeom>
            <a:solidFill>
              <a:srgbClr val="6A6AF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454403" y="397231"/>
            <a:ext cx="61849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Plus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54403" y="587223"/>
            <a:ext cx="277876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>
                <a:solidFill>
                  <a:srgbClr val="FFFFFF"/>
                </a:solidFill>
              </a:rPr>
              <a:t>126</a:t>
            </a:r>
            <a:r>
              <a:rPr dirty="0" sz="6000" spc="-125">
                <a:solidFill>
                  <a:srgbClr val="FFFFFF"/>
                </a:solidFill>
              </a:rPr>
              <a:t> </a:t>
            </a:r>
            <a:r>
              <a:rPr dirty="0" sz="6000" spc="-25">
                <a:solidFill>
                  <a:srgbClr val="FFFFFF"/>
                </a:solidFill>
              </a:rPr>
              <a:t>000</a:t>
            </a:r>
            <a:endParaRPr sz="6000"/>
          </a:p>
        </p:txBody>
      </p:sp>
      <p:sp>
        <p:nvSpPr>
          <p:cNvPr id="7" name="object 7"/>
          <p:cNvSpPr txBox="1"/>
          <p:nvPr/>
        </p:nvSpPr>
        <p:spPr>
          <a:xfrm>
            <a:off x="454403" y="1519911"/>
            <a:ext cx="3335020" cy="10363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besoins</a:t>
            </a:r>
            <a:r>
              <a:rPr dirty="0" sz="24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d’entreprises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40"/>
              </a:spcBef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ont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été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clôturés</a:t>
            </a:r>
            <a:r>
              <a:rPr dirty="0" sz="14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par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une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proposition</a:t>
            </a:r>
            <a:r>
              <a:rPr dirty="0" sz="14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d’aide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après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échange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avec</a:t>
            </a:r>
            <a:r>
              <a:rPr dirty="0" sz="14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conseiller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 depuis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l’ouverture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nationale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juin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859984" y="0"/>
            <a:ext cx="1284605" cy="1132205"/>
            <a:chOff x="7859984" y="0"/>
            <a:chExt cx="1284605" cy="1132205"/>
          </a:xfrm>
        </p:grpSpPr>
        <p:sp>
          <p:nvSpPr>
            <p:cNvPr id="9" name="object 9"/>
            <p:cNvSpPr/>
            <p:nvPr/>
          </p:nvSpPr>
          <p:spPr>
            <a:xfrm>
              <a:off x="7859984" y="0"/>
              <a:ext cx="1284605" cy="1132205"/>
            </a:xfrm>
            <a:custGeom>
              <a:avLst/>
              <a:gdLst/>
              <a:ahLst/>
              <a:cxnLst/>
              <a:rect l="l" t="t" r="r" b="b"/>
              <a:pathLst>
                <a:path w="1284604" h="1132205">
                  <a:moveTo>
                    <a:pt x="957149" y="1131899"/>
                  </a:moveTo>
                  <a:lnTo>
                    <a:pt x="909378" y="1130727"/>
                  </a:lnTo>
                  <a:lnTo>
                    <a:pt x="862213" y="1127245"/>
                  </a:lnTo>
                  <a:lnTo>
                    <a:pt x="815709" y="1121510"/>
                  </a:lnTo>
                  <a:lnTo>
                    <a:pt x="769921" y="1113576"/>
                  </a:lnTo>
                  <a:lnTo>
                    <a:pt x="724904" y="1103498"/>
                  </a:lnTo>
                  <a:lnTo>
                    <a:pt x="680712" y="1091330"/>
                  </a:lnTo>
                  <a:lnTo>
                    <a:pt x="637401" y="1077129"/>
                  </a:lnTo>
                  <a:lnTo>
                    <a:pt x="595025" y="1060947"/>
                  </a:lnTo>
                  <a:lnTo>
                    <a:pt x="553639" y="1042842"/>
                  </a:lnTo>
                  <a:lnTo>
                    <a:pt x="513298" y="1022867"/>
                  </a:lnTo>
                  <a:lnTo>
                    <a:pt x="474057" y="1001077"/>
                  </a:lnTo>
                  <a:lnTo>
                    <a:pt x="435971" y="977528"/>
                  </a:lnTo>
                  <a:lnTo>
                    <a:pt x="399094" y="952273"/>
                  </a:lnTo>
                  <a:lnTo>
                    <a:pt x="363482" y="925369"/>
                  </a:lnTo>
                  <a:lnTo>
                    <a:pt x="329189" y="896869"/>
                  </a:lnTo>
                  <a:lnTo>
                    <a:pt x="296269" y="866829"/>
                  </a:lnTo>
                  <a:lnTo>
                    <a:pt x="264779" y="835304"/>
                  </a:lnTo>
                  <a:lnTo>
                    <a:pt x="234772" y="802349"/>
                  </a:lnTo>
                  <a:lnTo>
                    <a:pt x="206304" y="768018"/>
                  </a:lnTo>
                  <a:lnTo>
                    <a:pt x="179429" y="732367"/>
                  </a:lnTo>
                  <a:lnTo>
                    <a:pt x="154202" y="695449"/>
                  </a:lnTo>
                  <a:lnTo>
                    <a:pt x="130678" y="657321"/>
                  </a:lnTo>
                  <a:lnTo>
                    <a:pt x="108913" y="618037"/>
                  </a:lnTo>
                  <a:lnTo>
                    <a:pt x="88959" y="577652"/>
                  </a:lnTo>
                  <a:lnTo>
                    <a:pt x="70874" y="536221"/>
                  </a:lnTo>
                  <a:lnTo>
                    <a:pt x="54710" y="493799"/>
                  </a:lnTo>
                  <a:lnTo>
                    <a:pt x="40524" y="450440"/>
                  </a:lnTo>
                  <a:lnTo>
                    <a:pt x="28370" y="406200"/>
                  </a:lnTo>
                  <a:lnTo>
                    <a:pt x="18303" y="361134"/>
                  </a:lnTo>
                  <a:lnTo>
                    <a:pt x="10377" y="315295"/>
                  </a:lnTo>
                  <a:lnTo>
                    <a:pt x="4648" y="268740"/>
                  </a:lnTo>
                  <a:lnTo>
                    <a:pt x="1171" y="221523"/>
                  </a:lnTo>
                  <a:lnTo>
                    <a:pt x="0" y="173699"/>
                  </a:lnTo>
                  <a:lnTo>
                    <a:pt x="1171" y="125876"/>
                  </a:lnTo>
                  <a:lnTo>
                    <a:pt x="4648" y="78659"/>
                  </a:lnTo>
                  <a:lnTo>
                    <a:pt x="10377" y="32104"/>
                  </a:lnTo>
                  <a:lnTo>
                    <a:pt x="15928" y="0"/>
                  </a:lnTo>
                  <a:lnTo>
                    <a:pt x="1284015" y="0"/>
                  </a:lnTo>
                  <a:lnTo>
                    <a:pt x="1284015" y="1074411"/>
                  </a:lnTo>
                  <a:lnTo>
                    <a:pt x="1276898" y="1077129"/>
                  </a:lnTo>
                  <a:lnTo>
                    <a:pt x="1233587" y="1091330"/>
                  </a:lnTo>
                  <a:lnTo>
                    <a:pt x="1189395" y="1103498"/>
                  </a:lnTo>
                  <a:lnTo>
                    <a:pt x="1144378" y="1113576"/>
                  </a:lnTo>
                  <a:lnTo>
                    <a:pt x="1098590" y="1121510"/>
                  </a:lnTo>
                  <a:lnTo>
                    <a:pt x="1052086" y="1127245"/>
                  </a:lnTo>
                  <a:lnTo>
                    <a:pt x="1004921" y="1130727"/>
                  </a:lnTo>
                  <a:lnTo>
                    <a:pt x="957149" y="113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14450" y="0"/>
              <a:ext cx="806699" cy="9143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Présentation du Service Public Conseillers entreprises - Séminaire CIP.pptx</dc:title>
  <dcterms:created xsi:type="dcterms:W3CDTF">2026-06-18T21:18:26Z</dcterms:created>
  <dcterms:modified xsi:type="dcterms:W3CDTF">2026-06-18T21:18:26Z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2026-06-18T00:00:00Z</vt:filetime>
  </property>
  <property fmtid="{D5CDD505-2E9C-101B-9397-08002B2CF9AE}" pid="3" name="Creator">
    <vt:lpwstr>Google</vt:lpwstr>
  </property>
  <property fmtid="{D5CDD505-2E9C-101B-9397-08002B2CF9AE}" pid="4" name="LastSaved">
    <vt:filetime>2026-06-18T00:00:00Z</vt:filetime>
  </property>
</Properties>
</file>